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Poppins"/>
      <p:regular r:id="rId21"/>
      <p:bold r:id="rId22"/>
      <p:italic r:id="rId23"/>
      <p:boldItalic r:id="rId24"/>
    </p:embeddedFont>
    <p:embeddedFont>
      <p:font typeface="IBM Plex Mon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jdpmXu673sINMzjBP9OXi3tL+r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IBMPlexMono-bold.fntdata"/><Relationship Id="rId25" Type="http://schemas.openxmlformats.org/officeDocument/2006/relationships/font" Target="fonts/IBMPlexMono-regular.fntdata"/><Relationship Id="rId28" Type="http://schemas.openxmlformats.org/officeDocument/2006/relationships/font" Target="fonts/IBMPlexMono-boldItalic.fntdata"/><Relationship Id="rId27" Type="http://schemas.openxmlformats.org/officeDocument/2006/relationships/font" Target="fonts/IBMPlexMono-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e2842eb10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ee2842eb1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e2842eb10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2ee2842eb10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ee2842eb10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ee2842eb1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e2842eb10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ee2842eb1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fe82ebfdf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7fe82ebfd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8139b4c128_1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8139b4c128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c3b92f9e1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ec3b92f9e1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c3b92f9e1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ec3b92f9e1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ee2842eb10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ee2842eb1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ee2842eb1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2ee2842eb1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9"/>
          <p:cNvGrpSpPr/>
          <p:nvPr/>
        </p:nvGrpSpPr>
        <p:grpSpPr>
          <a:xfrm>
            <a:off x="-3255182" y="-2900774"/>
            <a:ext cx="10039932" cy="6871130"/>
            <a:chOff x="-3102782" y="-2727749"/>
            <a:chExt cx="10039932" cy="6871130"/>
          </a:xfrm>
        </p:grpSpPr>
        <p:grpSp>
          <p:nvGrpSpPr>
            <p:cNvPr id="10" name="Google Shape;10;p9"/>
            <p:cNvGrpSpPr/>
            <p:nvPr/>
          </p:nvGrpSpPr>
          <p:grpSpPr>
            <a:xfrm rot="-7778255">
              <a:off x="-2414440" y="-1445047"/>
              <a:ext cx="5355679" cy="4305727"/>
              <a:chOff x="7103825" y="-713112"/>
              <a:chExt cx="3785226" cy="3043150"/>
            </a:xfrm>
          </p:grpSpPr>
          <p:sp>
            <p:nvSpPr>
              <p:cNvPr id="11" name="Google Shape;11;p9"/>
              <p:cNvSpPr/>
              <p:nvPr/>
            </p:nvSpPr>
            <p:spPr>
              <a:xfrm rot="-3600017">
                <a:off x="7761095" y="-21"/>
                <a:ext cx="2152450" cy="1864030"/>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019"/>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 name="Google Shape;12;p9"/>
              <p:cNvPicPr preferRelativeResize="0"/>
              <p:nvPr/>
            </p:nvPicPr>
            <p:blipFill rotWithShape="1">
              <a:blip r:embed="rId2">
                <a:alphaModFix/>
              </a:blip>
              <a:srcRect b="17660" l="0" r="0" t="17656"/>
              <a:stretch/>
            </p:blipFill>
            <p:spPr>
              <a:xfrm>
                <a:off x="7103825" y="-713112"/>
                <a:ext cx="3785226" cy="2888974"/>
              </a:xfrm>
              <a:prstGeom prst="rect">
                <a:avLst/>
              </a:prstGeom>
              <a:noFill/>
              <a:ln>
                <a:noFill/>
              </a:ln>
            </p:spPr>
          </p:pic>
        </p:grpSp>
        <p:sp>
          <p:nvSpPr>
            <p:cNvPr id="13" name="Google Shape;13;p9"/>
            <p:cNvSpPr/>
            <p:nvPr/>
          </p:nvSpPr>
          <p:spPr>
            <a:xfrm>
              <a:off x="-289323" y="-166742"/>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9"/>
            <p:cNvSpPr/>
            <p:nvPr/>
          </p:nvSpPr>
          <p:spPr>
            <a:xfrm rot="2700000">
              <a:off x="917817" y="-2200499"/>
              <a:ext cx="3153371" cy="5119296"/>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9"/>
            <p:cNvSpPr/>
            <p:nvPr/>
          </p:nvSpPr>
          <p:spPr>
            <a:xfrm>
              <a:off x="-201475" y="-361175"/>
              <a:ext cx="7138625" cy="819350"/>
            </a:xfrm>
            <a:custGeom>
              <a:rect b="b" l="l" r="r" t="t"/>
              <a:pathLst>
                <a:path extrusionOk="0" h="32774" w="285545">
                  <a:moveTo>
                    <a:pt x="0" y="32774"/>
                  </a:moveTo>
                  <a:lnTo>
                    <a:pt x="188861" y="32774"/>
                  </a:lnTo>
                  <a:lnTo>
                    <a:pt x="221636" y="0"/>
                  </a:lnTo>
                  <a:lnTo>
                    <a:pt x="285545" y="0"/>
                  </a:lnTo>
                </a:path>
              </a:pathLst>
            </a:custGeom>
            <a:noFill/>
            <a:ln cap="flat" cmpd="sng" w="9525">
              <a:solidFill>
                <a:schemeClr val="dk2"/>
              </a:solidFill>
              <a:prstDash val="solid"/>
              <a:round/>
              <a:headEnd len="sm" w="sm" type="none"/>
              <a:tailEnd len="sm" w="sm" type="none"/>
            </a:ln>
          </p:spPr>
        </p:sp>
        <p:sp>
          <p:nvSpPr>
            <p:cNvPr id="16" name="Google Shape;16;p9"/>
            <p:cNvSpPr/>
            <p:nvPr/>
          </p:nvSpPr>
          <p:spPr>
            <a:xfrm rot="5400000">
              <a:off x="1110859" y="-1245788"/>
              <a:ext cx="577450" cy="3045475"/>
            </a:xfrm>
            <a:custGeom>
              <a:rect b="b" l="l" r="r" t="t"/>
              <a:pathLst>
                <a:path extrusionOk="0" h="48146" w="14079">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549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9"/>
            <p:cNvSpPr/>
            <p:nvPr/>
          </p:nvSpPr>
          <p:spPr>
            <a:xfrm rot="5400000">
              <a:off x="654013" y="-781254"/>
              <a:ext cx="687411" cy="2731351"/>
            </a:xfrm>
            <a:custGeom>
              <a:rect b="b" l="l" r="r" t="t"/>
              <a:pathLst>
                <a:path extrusionOk="0" h="43180" w="1676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549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 name="Google Shape;18;p9"/>
            <p:cNvGrpSpPr/>
            <p:nvPr/>
          </p:nvGrpSpPr>
          <p:grpSpPr>
            <a:xfrm flipH="1">
              <a:off x="4446909" y="391151"/>
              <a:ext cx="134044" cy="134013"/>
              <a:chOff x="1101075" y="2142375"/>
              <a:chExt cx="439200" cy="439100"/>
            </a:xfrm>
          </p:grpSpPr>
          <p:sp>
            <p:nvSpPr>
              <p:cNvPr id="19" name="Google Shape;19;p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 name="Google Shape;21;p9"/>
            <p:cNvGrpSpPr/>
            <p:nvPr/>
          </p:nvGrpSpPr>
          <p:grpSpPr>
            <a:xfrm flipH="1">
              <a:off x="1373609" y="694563"/>
              <a:ext cx="134044" cy="134013"/>
              <a:chOff x="1101075" y="2142375"/>
              <a:chExt cx="439200" cy="439100"/>
            </a:xfrm>
          </p:grpSpPr>
          <p:sp>
            <p:nvSpPr>
              <p:cNvPr id="22" name="Google Shape;22;p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9"/>
            <p:cNvGrpSpPr/>
            <p:nvPr/>
          </p:nvGrpSpPr>
          <p:grpSpPr>
            <a:xfrm flipH="1">
              <a:off x="1086834" y="957463"/>
              <a:ext cx="134044" cy="134013"/>
              <a:chOff x="1101075" y="2142375"/>
              <a:chExt cx="439200" cy="439100"/>
            </a:xfrm>
          </p:grpSpPr>
          <p:sp>
            <p:nvSpPr>
              <p:cNvPr id="25" name="Google Shape;25;p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p9"/>
            <p:cNvGrpSpPr/>
            <p:nvPr/>
          </p:nvGrpSpPr>
          <p:grpSpPr>
            <a:xfrm flipH="1">
              <a:off x="277709" y="957463"/>
              <a:ext cx="134044" cy="134013"/>
              <a:chOff x="1101075" y="2142375"/>
              <a:chExt cx="439200" cy="439100"/>
            </a:xfrm>
          </p:grpSpPr>
          <p:sp>
            <p:nvSpPr>
              <p:cNvPr id="28" name="Google Shape;28;p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9"/>
            <p:cNvGrpSpPr/>
            <p:nvPr/>
          </p:nvGrpSpPr>
          <p:grpSpPr>
            <a:xfrm flipH="1">
              <a:off x="277709" y="640813"/>
              <a:ext cx="134044" cy="134013"/>
              <a:chOff x="1101075" y="2142375"/>
              <a:chExt cx="439200" cy="439100"/>
            </a:xfrm>
          </p:grpSpPr>
          <p:sp>
            <p:nvSpPr>
              <p:cNvPr id="31" name="Google Shape;31;p9"/>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9"/>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3" name="Google Shape;33;p9"/>
          <p:cNvGrpSpPr/>
          <p:nvPr/>
        </p:nvGrpSpPr>
        <p:grpSpPr>
          <a:xfrm>
            <a:off x="6385735" y="3039700"/>
            <a:ext cx="3920501" cy="3213899"/>
            <a:chOff x="6309535" y="2842975"/>
            <a:chExt cx="3920501" cy="3213899"/>
          </a:xfrm>
        </p:grpSpPr>
        <p:pic>
          <p:nvPicPr>
            <p:cNvPr id="34" name="Google Shape;34;p9"/>
            <p:cNvPicPr preferRelativeResize="0"/>
            <p:nvPr/>
          </p:nvPicPr>
          <p:blipFill rotWithShape="1">
            <a:blip r:embed="rId3">
              <a:alphaModFix/>
            </a:blip>
            <a:srcRect b="26177" l="16960" r="7121" t="24718"/>
            <a:stretch/>
          </p:blipFill>
          <p:spPr>
            <a:xfrm>
              <a:off x="6309535" y="3064650"/>
              <a:ext cx="3920501" cy="2992224"/>
            </a:xfrm>
            <a:prstGeom prst="rect">
              <a:avLst/>
            </a:prstGeom>
            <a:noFill/>
            <a:ln>
              <a:noFill/>
            </a:ln>
          </p:spPr>
        </p:pic>
        <p:sp>
          <p:nvSpPr>
            <p:cNvPr id="35" name="Google Shape;35;p9"/>
            <p:cNvSpPr/>
            <p:nvPr/>
          </p:nvSpPr>
          <p:spPr>
            <a:xfrm rot="10800000">
              <a:off x="7535449" y="2941132"/>
              <a:ext cx="981776" cy="2307791"/>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000"/>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9"/>
            <p:cNvSpPr/>
            <p:nvPr/>
          </p:nvSpPr>
          <p:spPr>
            <a:xfrm rot="10800000">
              <a:off x="7694795" y="2941747"/>
              <a:ext cx="981776" cy="2307791"/>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000"/>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9"/>
            <p:cNvGrpSpPr/>
            <p:nvPr/>
          </p:nvGrpSpPr>
          <p:grpSpPr>
            <a:xfrm>
              <a:off x="7280400" y="3719575"/>
              <a:ext cx="582050" cy="582425"/>
              <a:chOff x="959750" y="3039275"/>
              <a:chExt cx="582050" cy="582425"/>
            </a:xfrm>
          </p:grpSpPr>
          <p:sp>
            <p:nvSpPr>
              <p:cNvPr id="38" name="Google Shape;38;p9"/>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0C0A9E">
                      <a:alpha val="36470"/>
                    </a:srgbClr>
                  </a:gs>
                  <a:gs pos="100000">
                    <a:srgbClr val="FFFFFF">
                      <a:alpha val="3647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9"/>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0C0A9E">
                      <a:alpha val="36470"/>
                    </a:srgbClr>
                  </a:gs>
                  <a:gs pos="100000">
                    <a:srgbClr val="FFFFFF">
                      <a:alpha val="3647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9"/>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0C0A9E">
                      <a:alpha val="36470"/>
                    </a:srgbClr>
                  </a:gs>
                  <a:gs pos="100000">
                    <a:srgbClr val="FFFFFF">
                      <a:alpha val="3647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9"/>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0C0A9E">
                      <a:alpha val="36470"/>
                    </a:srgbClr>
                  </a:gs>
                  <a:gs pos="100000">
                    <a:srgbClr val="FFFFFF">
                      <a:alpha val="3647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9"/>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0C0A9E">
                      <a:alpha val="36470"/>
                    </a:srgbClr>
                  </a:gs>
                  <a:gs pos="100000">
                    <a:srgbClr val="FFFFFF">
                      <a:alpha val="3647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9"/>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0C0A9E">
                      <a:alpha val="36470"/>
                    </a:srgbClr>
                  </a:gs>
                  <a:gs pos="100000">
                    <a:srgbClr val="FFFFFF">
                      <a:alpha val="3647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0C0A9E">
                      <a:alpha val="36470"/>
                    </a:srgbClr>
                  </a:gs>
                  <a:gs pos="100000">
                    <a:srgbClr val="FFFFFF">
                      <a:alpha val="3647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9"/>
            <p:cNvSpPr/>
            <p:nvPr/>
          </p:nvSpPr>
          <p:spPr>
            <a:xfrm>
              <a:off x="8430775" y="2842975"/>
              <a:ext cx="480893" cy="475828"/>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EB9109">
                    <a:alpha val="45882"/>
                  </a:srgbClr>
                </a:gs>
                <a:gs pos="78000">
                  <a:srgbClr val="F5F8FF">
                    <a:alpha val="45882"/>
                  </a:srgbClr>
                </a:gs>
                <a:gs pos="100000">
                  <a:srgbClr val="F5F8FF">
                    <a:alpha val="45882"/>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9"/>
            <p:cNvGrpSpPr/>
            <p:nvPr/>
          </p:nvGrpSpPr>
          <p:grpSpPr>
            <a:xfrm>
              <a:off x="8337812" y="3492483"/>
              <a:ext cx="699928" cy="1651024"/>
              <a:chOff x="8337812" y="3492483"/>
              <a:chExt cx="699928" cy="1651024"/>
            </a:xfrm>
          </p:grpSpPr>
          <p:sp>
            <p:nvSpPr>
              <p:cNvPr id="47" name="Google Shape;47;p9"/>
              <p:cNvSpPr/>
              <p:nvPr/>
            </p:nvSpPr>
            <p:spPr>
              <a:xfrm>
                <a:off x="8337812" y="3492483"/>
                <a:ext cx="483116" cy="1013645"/>
              </a:xfrm>
              <a:custGeom>
                <a:rect b="b" l="l" r="r" t="t"/>
                <a:pathLst>
                  <a:path extrusionOk="0" h="24714" w="11779">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6078"/>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9"/>
              <p:cNvSpPr/>
              <p:nvPr/>
            </p:nvSpPr>
            <p:spPr>
              <a:xfrm>
                <a:off x="8698380" y="3916789"/>
                <a:ext cx="246869" cy="1226718"/>
              </a:xfrm>
              <a:custGeom>
                <a:rect b="b" l="l" r="r" t="t"/>
                <a:pathLst>
                  <a:path extrusionOk="0" h="29909" w="6019">
                    <a:moveTo>
                      <a:pt x="1" y="1"/>
                    </a:moveTo>
                    <a:lnTo>
                      <a:pt x="1" y="306"/>
                    </a:lnTo>
                    <a:lnTo>
                      <a:pt x="5699" y="306"/>
                    </a:lnTo>
                    <a:lnTo>
                      <a:pt x="5699" y="29909"/>
                    </a:lnTo>
                    <a:lnTo>
                      <a:pt x="6019" y="29909"/>
                    </a:lnTo>
                    <a:lnTo>
                      <a:pt x="6019" y="1"/>
                    </a:lnTo>
                    <a:close/>
                  </a:path>
                </a:pathLst>
              </a:custGeom>
              <a:gradFill>
                <a:gsLst>
                  <a:gs pos="0">
                    <a:srgbClr val="0C0A9E">
                      <a:alpha val="36078"/>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9"/>
              <p:cNvSpPr/>
              <p:nvPr/>
            </p:nvSpPr>
            <p:spPr>
              <a:xfrm>
                <a:off x="8790871" y="3823684"/>
                <a:ext cx="246869" cy="1226718"/>
              </a:xfrm>
              <a:custGeom>
                <a:rect b="b" l="l" r="r" t="t"/>
                <a:pathLst>
                  <a:path extrusionOk="0" h="29909" w="6019">
                    <a:moveTo>
                      <a:pt x="1" y="1"/>
                    </a:moveTo>
                    <a:lnTo>
                      <a:pt x="1" y="305"/>
                    </a:lnTo>
                    <a:lnTo>
                      <a:pt x="5714" y="305"/>
                    </a:lnTo>
                    <a:lnTo>
                      <a:pt x="5714" y="29909"/>
                    </a:lnTo>
                    <a:lnTo>
                      <a:pt x="6019" y="29909"/>
                    </a:lnTo>
                    <a:lnTo>
                      <a:pt x="6019" y="1"/>
                    </a:lnTo>
                    <a:close/>
                  </a:path>
                </a:pathLst>
              </a:custGeom>
              <a:gradFill>
                <a:gsLst>
                  <a:gs pos="0">
                    <a:srgbClr val="0C0A9E">
                      <a:alpha val="36078"/>
                    </a:srgbClr>
                  </a:gs>
                  <a:gs pos="100000">
                    <a:srgbClr val="FFFFFF">
                      <a:alpha val="0"/>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9"/>
            <p:cNvGrpSpPr/>
            <p:nvPr/>
          </p:nvGrpSpPr>
          <p:grpSpPr>
            <a:xfrm>
              <a:off x="7945225" y="4302000"/>
              <a:ext cx="904666" cy="726121"/>
              <a:chOff x="7945225" y="4302000"/>
              <a:chExt cx="904666" cy="726121"/>
            </a:xfrm>
          </p:grpSpPr>
          <p:sp>
            <p:nvSpPr>
              <p:cNvPr id="51" name="Google Shape;51;p9"/>
              <p:cNvSpPr/>
              <p:nvPr/>
            </p:nvSpPr>
            <p:spPr>
              <a:xfrm>
                <a:off x="8176775" y="4445200"/>
                <a:ext cx="673116" cy="582921"/>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019"/>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9"/>
              <p:cNvSpPr/>
              <p:nvPr/>
            </p:nvSpPr>
            <p:spPr>
              <a:xfrm>
                <a:off x="8164350" y="43020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019"/>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9"/>
              <p:cNvSpPr/>
              <p:nvPr/>
            </p:nvSpPr>
            <p:spPr>
              <a:xfrm>
                <a:off x="7945225" y="4445200"/>
                <a:ext cx="480925" cy="416483"/>
              </a:xfrm>
              <a:custGeom>
                <a:rect b="b" l="l" r="r" t="t"/>
                <a:pathLst>
                  <a:path extrusionOk="0" h="44413" w="51285">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49019"/>
                    </a:srgbClr>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4" name="Google Shape;54;p9"/>
          <p:cNvSpPr txBox="1"/>
          <p:nvPr>
            <p:ph type="ctrTitle"/>
          </p:nvPr>
        </p:nvSpPr>
        <p:spPr>
          <a:xfrm>
            <a:off x="1096850" y="816324"/>
            <a:ext cx="6974700" cy="23265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rgbClr val="191919"/>
              </a:buClr>
              <a:buSzPts val="5200"/>
              <a:buNone/>
              <a:defRPr sz="4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55" name="Google Shape;55;p9"/>
          <p:cNvSpPr txBox="1"/>
          <p:nvPr>
            <p:ph idx="1" type="subTitle"/>
          </p:nvPr>
        </p:nvSpPr>
        <p:spPr>
          <a:xfrm>
            <a:off x="1096850" y="3456250"/>
            <a:ext cx="4882500" cy="47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6" name="Google Shape;56;p9"/>
          <p:cNvGrpSpPr/>
          <p:nvPr/>
        </p:nvGrpSpPr>
        <p:grpSpPr>
          <a:xfrm>
            <a:off x="-309885" y="3617408"/>
            <a:ext cx="1448823" cy="2238803"/>
            <a:chOff x="-309885" y="3617408"/>
            <a:chExt cx="1448823" cy="2238803"/>
          </a:xfrm>
        </p:grpSpPr>
        <p:grpSp>
          <p:nvGrpSpPr>
            <p:cNvPr id="57" name="Google Shape;57;p9"/>
            <p:cNvGrpSpPr/>
            <p:nvPr/>
          </p:nvGrpSpPr>
          <p:grpSpPr>
            <a:xfrm>
              <a:off x="-277007" y="3870159"/>
              <a:ext cx="981772" cy="1986052"/>
              <a:chOff x="-293545" y="3454371"/>
              <a:chExt cx="981772" cy="1986052"/>
            </a:xfrm>
          </p:grpSpPr>
          <p:sp>
            <p:nvSpPr>
              <p:cNvPr id="58" name="Google Shape;58;p9"/>
              <p:cNvSpPr/>
              <p:nvPr/>
            </p:nvSpPr>
            <p:spPr>
              <a:xfrm rot="10800000">
                <a:off x="-293545" y="3454371"/>
                <a:ext cx="844677" cy="1985522"/>
              </a:xfrm>
              <a:custGeom>
                <a:rect b="b" l="l" r="r" t="t"/>
                <a:pathLst>
                  <a:path extrusionOk="0" h="56267" w="23937">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9"/>
              <p:cNvSpPr/>
              <p:nvPr/>
            </p:nvSpPr>
            <p:spPr>
              <a:xfrm rot="10800000">
                <a:off x="-156450" y="3454901"/>
                <a:ext cx="844677" cy="1985522"/>
              </a:xfrm>
              <a:custGeom>
                <a:rect b="b" l="l" r="r" t="t"/>
                <a:pathLst>
                  <a:path extrusionOk="0" h="56267" w="23937">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 name="Google Shape;60;p9"/>
            <p:cNvGrpSpPr/>
            <p:nvPr/>
          </p:nvGrpSpPr>
          <p:grpSpPr>
            <a:xfrm>
              <a:off x="363249" y="4906873"/>
              <a:ext cx="699940" cy="478601"/>
              <a:chOff x="39723" y="4349021"/>
              <a:chExt cx="1061964" cy="726143"/>
            </a:xfrm>
          </p:grpSpPr>
          <p:grpSp>
            <p:nvGrpSpPr>
              <p:cNvPr id="61" name="Google Shape;61;p9"/>
              <p:cNvGrpSpPr/>
              <p:nvPr/>
            </p:nvGrpSpPr>
            <p:grpSpPr>
              <a:xfrm rot="2700000">
                <a:off x="140502" y="4460924"/>
                <a:ext cx="524584" cy="502337"/>
                <a:chOff x="1189791" y="-1767331"/>
                <a:chExt cx="904284" cy="865933"/>
              </a:xfrm>
            </p:grpSpPr>
            <p:sp>
              <p:nvSpPr>
                <p:cNvPr id="62" name="Google Shape;62;p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45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1232795" y="-1740829"/>
                  <a:ext cx="717622" cy="717393"/>
                  <a:chOff x="1483457" y="3953671"/>
                  <a:chExt cx="717622" cy="717393"/>
                </a:xfrm>
              </p:grpSpPr>
              <p:sp>
                <p:nvSpPr>
                  <p:cNvPr id="64" name="Google Shape;64;p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9" name="Google Shape;69;p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 name="Google Shape;70;p9"/>
            <p:cNvGrpSpPr/>
            <p:nvPr/>
          </p:nvGrpSpPr>
          <p:grpSpPr>
            <a:xfrm rot="-5400000">
              <a:off x="-461872" y="3769396"/>
              <a:ext cx="1351491" cy="1047516"/>
              <a:chOff x="-2460210" y="2758494"/>
              <a:chExt cx="1351491" cy="1047516"/>
            </a:xfrm>
          </p:grpSpPr>
          <p:sp>
            <p:nvSpPr>
              <p:cNvPr id="71" name="Google Shape;71;p9"/>
              <p:cNvSpPr/>
              <p:nvPr/>
            </p:nvSpPr>
            <p:spPr>
              <a:xfrm rot="-2700000">
                <a:off x="-2341816" y="31085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5882"/>
                    </a:srgbClr>
                  </a:gs>
                  <a:gs pos="100000">
                    <a:srgbClr val="FFFFFF">
                      <a:alpha val="45882"/>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9"/>
              <p:cNvSpPr/>
              <p:nvPr/>
            </p:nvSpPr>
            <p:spPr>
              <a:xfrm rot="-2700000">
                <a:off x="-2157466" y="30323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5882"/>
                    </a:srgbClr>
                  </a:gs>
                  <a:gs pos="100000">
                    <a:srgbClr val="FFFFFF">
                      <a:alpha val="45882"/>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9"/>
              <p:cNvSpPr/>
              <p:nvPr/>
            </p:nvSpPr>
            <p:spPr>
              <a:xfrm rot="-2700000">
                <a:off x="-1993591" y="29561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5882"/>
                    </a:srgbClr>
                  </a:gs>
                  <a:gs pos="100000">
                    <a:srgbClr val="FFFFFF">
                      <a:alpha val="45882"/>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9"/>
              <p:cNvSpPr/>
              <p:nvPr/>
            </p:nvSpPr>
            <p:spPr>
              <a:xfrm rot="-2700000">
                <a:off x="-1809241" y="2879954"/>
                <a:ext cx="582127" cy="575995"/>
              </a:xfrm>
              <a:custGeom>
                <a:rect b="b" l="l" r="r" t="t"/>
                <a:pathLst>
                  <a:path extrusionOk="0" h="35790" w="36171">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5882"/>
                    </a:srgbClr>
                  </a:gs>
                  <a:gs pos="100000">
                    <a:srgbClr val="FFFFFF">
                      <a:alpha val="45882"/>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9"/>
            <p:cNvGrpSpPr/>
            <p:nvPr/>
          </p:nvGrpSpPr>
          <p:grpSpPr>
            <a:xfrm>
              <a:off x="438999" y="4567398"/>
              <a:ext cx="699940" cy="478601"/>
              <a:chOff x="39723" y="4349021"/>
              <a:chExt cx="1061964" cy="726143"/>
            </a:xfrm>
          </p:grpSpPr>
          <p:grpSp>
            <p:nvGrpSpPr>
              <p:cNvPr id="76" name="Google Shape;76;p9"/>
              <p:cNvGrpSpPr/>
              <p:nvPr/>
            </p:nvGrpSpPr>
            <p:grpSpPr>
              <a:xfrm rot="2700000">
                <a:off x="140502" y="4460924"/>
                <a:ext cx="524584" cy="502337"/>
                <a:chOff x="1189791" y="-1767331"/>
                <a:chExt cx="904284" cy="865933"/>
              </a:xfrm>
            </p:grpSpPr>
            <p:sp>
              <p:nvSpPr>
                <p:cNvPr id="77" name="Google Shape;77;p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45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p9"/>
                <p:cNvGrpSpPr/>
                <p:nvPr/>
              </p:nvGrpSpPr>
              <p:grpSpPr>
                <a:xfrm>
                  <a:off x="1232795" y="-1740829"/>
                  <a:ext cx="717622" cy="717393"/>
                  <a:chOff x="1483457" y="3953671"/>
                  <a:chExt cx="717622" cy="717393"/>
                </a:xfrm>
              </p:grpSpPr>
              <p:sp>
                <p:nvSpPr>
                  <p:cNvPr id="79" name="Google Shape;79;p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4" name="Google Shape;84;p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9"/>
            <p:cNvGrpSpPr/>
            <p:nvPr/>
          </p:nvGrpSpPr>
          <p:grpSpPr>
            <a:xfrm>
              <a:off x="-65076" y="4623886"/>
              <a:ext cx="699940" cy="478601"/>
              <a:chOff x="39723" y="4349021"/>
              <a:chExt cx="1061964" cy="726143"/>
            </a:xfrm>
          </p:grpSpPr>
          <p:grpSp>
            <p:nvGrpSpPr>
              <p:cNvPr id="86" name="Google Shape;86;p9"/>
              <p:cNvGrpSpPr/>
              <p:nvPr/>
            </p:nvGrpSpPr>
            <p:grpSpPr>
              <a:xfrm rot="2700000">
                <a:off x="140502" y="4460924"/>
                <a:ext cx="524584" cy="502337"/>
                <a:chOff x="1189791" y="-1767331"/>
                <a:chExt cx="904284" cy="865933"/>
              </a:xfrm>
            </p:grpSpPr>
            <p:sp>
              <p:nvSpPr>
                <p:cNvPr id="87" name="Google Shape;87;p9"/>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45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 name="Google Shape;88;p9"/>
                <p:cNvGrpSpPr/>
                <p:nvPr/>
              </p:nvGrpSpPr>
              <p:grpSpPr>
                <a:xfrm>
                  <a:off x="1232795" y="-1740829"/>
                  <a:ext cx="717622" cy="717393"/>
                  <a:chOff x="1483457" y="3953671"/>
                  <a:chExt cx="717622" cy="717393"/>
                </a:xfrm>
              </p:grpSpPr>
              <p:sp>
                <p:nvSpPr>
                  <p:cNvPr id="89" name="Google Shape;89;p9"/>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9"/>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9"/>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9"/>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4" name="Google Shape;94;p9"/>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5" name="Shape 95"/>
        <p:cNvGrpSpPr/>
        <p:nvPr/>
      </p:nvGrpSpPr>
      <p:grpSpPr>
        <a:xfrm>
          <a:off x="0" y="0"/>
          <a:ext cx="0" cy="0"/>
          <a:chOff x="0" y="0"/>
          <a:chExt cx="0" cy="0"/>
        </a:xfrm>
      </p:grpSpPr>
      <p:sp>
        <p:nvSpPr>
          <p:cNvPr id="96" name="Google Shape;96;p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7" name="Google Shape;97;p10"/>
          <p:cNvSpPr txBox="1"/>
          <p:nvPr>
            <p:ph idx="1" type="subTitle"/>
          </p:nvPr>
        </p:nvSpPr>
        <p:spPr>
          <a:xfrm>
            <a:off x="713225" y="2041525"/>
            <a:ext cx="5578500" cy="60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8" name="Google Shape;98;p10"/>
          <p:cNvSpPr txBox="1"/>
          <p:nvPr>
            <p:ph idx="2" type="subTitle"/>
          </p:nvPr>
        </p:nvSpPr>
        <p:spPr>
          <a:xfrm>
            <a:off x="713225" y="3366650"/>
            <a:ext cx="5578500" cy="642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9" name="Google Shape;99;p10"/>
          <p:cNvSpPr txBox="1"/>
          <p:nvPr>
            <p:ph idx="3" type="subTitle"/>
          </p:nvPr>
        </p:nvSpPr>
        <p:spPr>
          <a:xfrm>
            <a:off x="713225" y="1679400"/>
            <a:ext cx="5578500" cy="4023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IBM Plex Mono"/>
              <a:buNone/>
              <a:defRPr b="1" sz="2000">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sp>
        <p:nvSpPr>
          <p:cNvPr id="100" name="Google Shape;100;p10"/>
          <p:cNvSpPr txBox="1"/>
          <p:nvPr>
            <p:ph idx="4" type="subTitle"/>
          </p:nvPr>
        </p:nvSpPr>
        <p:spPr>
          <a:xfrm>
            <a:off x="713225" y="3040550"/>
            <a:ext cx="5578500" cy="4023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SzPts val="2400"/>
              <a:buFont typeface="IBM Plex Mono"/>
              <a:buNone/>
              <a:defRPr b="1" sz="2000">
                <a:latin typeface="IBM Plex Mono"/>
                <a:ea typeface="IBM Plex Mono"/>
                <a:cs typeface="IBM Plex Mono"/>
                <a:sym typeface="IBM Plex Mono"/>
              </a:defRPr>
            </a:lvl1pPr>
            <a:lvl2pPr lvl="1"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2pPr>
            <a:lvl3pPr lvl="2"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3pPr>
            <a:lvl4pPr lvl="3"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4pPr>
            <a:lvl5pPr lvl="4"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5pPr>
            <a:lvl6pPr lvl="5"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6pPr>
            <a:lvl7pPr lvl="6"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7pPr>
            <a:lvl8pPr lvl="7"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8pPr>
            <a:lvl9pPr lvl="8" algn="ctr">
              <a:lnSpc>
                <a:spcPct val="100000"/>
              </a:lnSpc>
              <a:spcBef>
                <a:spcPts val="0"/>
              </a:spcBef>
              <a:spcAft>
                <a:spcPts val="0"/>
              </a:spcAft>
              <a:buSzPts val="2400"/>
              <a:buFont typeface="IBM Plex Mono"/>
              <a:buNone/>
              <a:defRPr b="1" sz="2400">
                <a:latin typeface="IBM Plex Mono"/>
                <a:ea typeface="IBM Plex Mono"/>
                <a:cs typeface="IBM Plex Mono"/>
                <a:sym typeface="IBM Plex Mono"/>
              </a:defRPr>
            </a:lvl9pPr>
          </a:lstStyle>
          <a:p/>
        </p:txBody>
      </p:sp>
      <p:grpSp>
        <p:nvGrpSpPr>
          <p:cNvPr id="101" name="Google Shape;101;p10"/>
          <p:cNvGrpSpPr/>
          <p:nvPr/>
        </p:nvGrpSpPr>
        <p:grpSpPr>
          <a:xfrm flipH="1" rot="-5400000">
            <a:off x="6239118" y="1032768"/>
            <a:ext cx="5022035" cy="4764449"/>
            <a:chOff x="4571992" y="2268217"/>
            <a:chExt cx="5022035" cy="4764449"/>
          </a:xfrm>
        </p:grpSpPr>
        <p:pic>
          <p:nvPicPr>
            <p:cNvPr id="102" name="Google Shape;102;p10"/>
            <p:cNvPicPr preferRelativeResize="0"/>
            <p:nvPr/>
          </p:nvPicPr>
          <p:blipFill rotWithShape="1">
            <a:blip r:embed="rId2">
              <a:alphaModFix/>
            </a:blip>
            <a:srcRect b="26177" l="16960" r="7121" t="24718"/>
            <a:stretch/>
          </p:blipFill>
          <p:spPr>
            <a:xfrm flipH="1">
              <a:off x="5978271" y="3376950"/>
              <a:ext cx="3615750" cy="2759625"/>
            </a:xfrm>
            <a:prstGeom prst="rect">
              <a:avLst/>
            </a:prstGeom>
            <a:noFill/>
            <a:ln>
              <a:noFill/>
            </a:ln>
          </p:spPr>
        </p:pic>
        <p:grpSp>
          <p:nvGrpSpPr>
            <p:cNvPr id="103" name="Google Shape;103;p10"/>
            <p:cNvGrpSpPr/>
            <p:nvPr/>
          </p:nvGrpSpPr>
          <p:grpSpPr>
            <a:xfrm rot="10800000">
              <a:off x="4571992" y="2268217"/>
              <a:ext cx="5022035" cy="4764449"/>
              <a:chOff x="-494405" y="-1584825"/>
              <a:chExt cx="4397193" cy="4171657"/>
            </a:xfrm>
          </p:grpSpPr>
          <p:grpSp>
            <p:nvGrpSpPr>
              <p:cNvPr id="104" name="Google Shape;104;p10"/>
              <p:cNvGrpSpPr/>
              <p:nvPr/>
            </p:nvGrpSpPr>
            <p:grpSpPr>
              <a:xfrm>
                <a:off x="245875" y="-51824"/>
                <a:ext cx="208200" cy="1824700"/>
                <a:chOff x="1040050" y="3812126"/>
                <a:chExt cx="208200" cy="1824700"/>
              </a:xfrm>
            </p:grpSpPr>
            <p:sp>
              <p:nvSpPr>
                <p:cNvPr id="105" name="Google Shape;105;p10"/>
                <p:cNvSpPr/>
                <p:nvPr/>
              </p:nvSpPr>
              <p:spPr>
                <a:xfrm>
                  <a:off x="1040050" y="3812126"/>
                  <a:ext cx="12550" cy="1824700"/>
                </a:xfrm>
                <a:custGeom>
                  <a:rect b="b" l="l" r="r" t="t"/>
                  <a:pathLst>
                    <a:path extrusionOk="0" h="27731" w="306">
                      <a:moveTo>
                        <a:pt x="1" y="1"/>
                      </a:moveTo>
                      <a:lnTo>
                        <a:pt x="1" y="27730"/>
                      </a:lnTo>
                      <a:lnTo>
                        <a:pt x="305" y="27730"/>
                      </a:lnTo>
                      <a:lnTo>
                        <a:pt x="305" y="1"/>
                      </a:lnTo>
                      <a:close/>
                    </a:path>
                  </a:pathLst>
                </a:custGeom>
                <a:gradFill>
                  <a:gsLst>
                    <a:gs pos="0">
                      <a:srgbClr val="9900FF">
                        <a:alpha val="45882"/>
                      </a:srgbClr>
                    </a:gs>
                    <a:gs pos="100000">
                      <a:srgbClr val="FFFFFF">
                        <a:alpha val="45882"/>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
                <p:cNvSpPr/>
                <p:nvPr/>
              </p:nvSpPr>
              <p:spPr>
                <a:xfrm>
                  <a:off x="1235741" y="3812126"/>
                  <a:ext cx="12509" cy="1824700"/>
                </a:xfrm>
                <a:custGeom>
                  <a:rect b="b" l="l" r="r" t="t"/>
                  <a:pathLst>
                    <a:path extrusionOk="0" h="27731" w="305">
                      <a:moveTo>
                        <a:pt x="0" y="1"/>
                      </a:moveTo>
                      <a:lnTo>
                        <a:pt x="0" y="27730"/>
                      </a:lnTo>
                      <a:lnTo>
                        <a:pt x="305" y="27730"/>
                      </a:lnTo>
                      <a:lnTo>
                        <a:pt x="305" y="1"/>
                      </a:lnTo>
                      <a:close/>
                    </a:path>
                  </a:pathLst>
                </a:custGeom>
                <a:gradFill>
                  <a:gsLst>
                    <a:gs pos="0">
                      <a:srgbClr val="EB9109">
                        <a:alpha val="45882"/>
                      </a:srgbClr>
                    </a:gs>
                    <a:gs pos="78000">
                      <a:srgbClr val="F5F8FF">
                        <a:alpha val="45882"/>
                      </a:srgbClr>
                    </a:gs>
                    <a:gs pos="100000">
                      <a:srgbClr val="F5F8FF">
                        <a:alpha val="45882"/>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 name="Google Shape;107;p10"/>
              <p:cNvGrpSpPr/>
              <p:nvPr/>
            </p:nvGrpSpPr>
            <p:grpSpPr>
              <a:xfrm rot="-8100000">
                <a:off x="540898" y="-1172741"/>
                <a:ext cx="2552124" cy="3347490"/>
                <a:chOff x="2976325" y="908175"/>
                <a:chExt cx="4028179" cy="5283555"/>
              </a:xfrm>
            </p:grpSpPr>
            <p:sp>
              <p:nvSpPr>
                <p:cNvPr id="108" name="Google Shape;108;p10"/>
                <p:cNvSpPr/>
                <p:nvPr/>
              </p:nvSpPr>
              <p:spPr>
                <a:xfrm>
                  <a:off x="2976325" y="930036"/>
                  <a:ext cx="4006263" cy="4749291"/>
                </a:xfrm>
                <a:custGeom>
                  <a:rect b="b" l="l" r="r" t="t"/>
                  <a:pathLst>
                    <a:path extrusionOk="0" h="115794" w="97678">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0"/>
                <p:cNvSpPr/>
                <p:nvPr/>
              </p:nvSpPr>
              <p:spPr>
                <a:xfrm>
                  <a:off x="3934943" y="908175"/>
                  <a:ext cx="2925190" cy="3057668"/>
                </a:xfrm>
                <a:custGeom>
                  <a:rect b="b" l="l" r="r" t="t"/>
                  <a:pathLst>
                    <a:path extrusionOk="0" h="74550" w="7132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0"/>
                <p:cNvSpPr/>
                <p:nvPr/>
              </p:nvSpPr>
              <p:spPr>
                <a:xfrm>
                  <a:off x="3851189" y="1072525"/>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 name="Google Shape;111;p10"/>
              <p:cNvGrpSpPr/>
              <p:nvPr/>
            </p:nvGrpSpPr>
            <p:grpSpPr>
              <a:xfrm>
                <a:off x="-1" y="621223"/>
                <a:ext cx="699940" cy="478601"/>
                <a:chOff x="39723" y="4349021"/>
                <a:chExt cx="1061964" cy="726143"/>
              </a:xfrm>
            </p:grpSpPr>
            <p:grpSp>
              <p:nvGrpSpPr>
                <p:cNvPr id="112" name="Google Shape;112;p10"/>
                <p:cNvGrpSpPr/>
                <p:nvPr/>
              </p:nvGrpSpPr>
              <p:grpSpPr>
                <a:xfrm rot="2700000">
                  <a:off x="140502" y="4460924"/>
                  <a:ext cx="524584" cy="502337"/>
                  <a:chOff x="1189791" y="-1767331"/>
                  <a:chExt cx="904284" cy="865933"/>
                </a:xfrm>
              </p:grpSpPr>
              <p:sp>
                <p:nvSpPr>
                  <p:cNvPr id="113" name="Google Shape;113;p10"/>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45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10"/>
                  <p:cNvGrpSpPr/>
                  <p:nvPr/>
                </p:nvGrpSpPr>
                <p:grpSpPr>
                  <a:xfrm>
                    <a:off x="1232795" y="-1740829"/>
                    <a:ext cx="717622" cy="717393"/>
                    <a:chOff x="1483457" y="3953671"/>
                    <a:chExt cx="717622" cy="717393"/>
                  </a:xfrm>
                </p:grpSpPr>
                <p:sp>
                  <p:nvSpPr>
                    <p:cNvPr id="115" name="Google Shape;115;p10"/>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0"/>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0"/>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0"/>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0" name="Google Shape;120;p10"/>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10"/>
              <p:cNvGrpSpPr/>
              <p:nvPr/>
            </p:nvGrpSpPr>
            <p:grpSpPr>
              <a:xfrm>
                <a:off x="955673" y="11"/>
                <a:ext cx="592576" cy="405260"/>
                <a:chOff x="39723" y="4349021"/>
                <a:chExt cx="1061964" cy="726143"/>
              </a:xfrm>
            </p:grpSpPr>
            <p:grpSp>
              <p:nvGrpSpPr>
                <p:cNvPr id="122" name="Google Shape;122;p10"/>
                <p:cNvGrpSpPr/>
                <p:nvPr/>
              </p:nvGrpSpPr>
              <p:grpSpPr>
                <a:xfrm rot="2700000">
                  <a:off x="140502" y="4460924"/>
                  <a:ext cx="524584" cy="502337"/>
                  <a:chOff x="1189791" y="-1767331"/>
                  <a:chExt cx="904284" cy="865933"/>
                </a:xfrm>
              </p:grpSpPr>
              <p:sp>
                <p:nvSpPr>
                  <p:cNvPr id="123" name="Google Shape;123;p10"/>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45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 name="Google Shape;124;p10"/>
                  <p:cNvGrpSpPr/>
                  <p:nvPr/>
                </p:nvGrpSpPr>
                <p:grpSpPr>
                  <a:xfrm>
                    <a:off x="1232795" y="-1740829"/>
                    <a:ext cx="717622" cy="717393"/>
                    <a:chOff x="1483457" y="3953671"/>
                    <a:chExt cx="717622" cy="717393"/>
                  </a:xfrm>
                </p:grpSpPr>
                <p:sp>
                  <p:nvSpPr>
                    <p:cNvPr id="125" name="Google Shape;125;p10"/>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0"/>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0"/>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0"/>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0" name="Google Shape;130;p10"/>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p10"/>
              <p:cNvGrpSpPr/>
              <p:nvPr/>
            </p:nvGrpSpPr>
            <p:grpSpPr>
              <a:xfrm>
                <a:off x="441574" y="-36652"/>
                <a:ext cx="699940" cy="478601"/>
                <a:chOff x="39723" y="4349021"/>
                <a:chExt cx="1061964" cy="726143"/>
              </a:xfrm>
            </p:grpSpPr>
            <p:grpSp>
              <p:nvGrpSpPr>
                <p:cNvPr id="132" name="Google Shape;132;p10"/>
                <p:cNvGrpSpPr/>
                <p:nvPr/>
              </p:nvGrpSpPr>
              <p:grpSpPr>
                <a:xfrm rot="2700000">
                  <a:off x="140502" y="4460924"/>
                  <a:ext cx="524584" cy="502337"/>
                  <a:chOff x="1189791" y="-1767331"/>
                  <a:chExt cx="904284" cy="865933"/>
                </a:xfrm>
              </p:grpSpPr>
              <p:sp>
                <p:nvSpPr>
                  <p:cNvPr id="133" name="Google Shape;133;p10"/>
                  <p:cNvSpPr/>
                  <p:nvPr/>
                </p:nvSpPr>
                <p:spPr>
                  <a:xfrm>
                    <a:off x="1189791" y="-1767331"/>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745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 name="Google Shape;134;p10"/>
                  <p:cNvGrpSpPr/>
                  <p:nvPr/>
                </p:nvGrpSpPr>
                <p:grpSpPr>
                  <a:xfrm>
                    <a:off x="1232795" y="-1740829"/>
                    <a:ext cx="717622" cy="717393"/>
                    <a:chOff x="1483457" y="3953671"/>
                    <a:chExt cx="717622" cy="717393"/>
                  </a:xfrm>
                </p:grpSpPr>
                <p:sp>
                  <p:nvSpPr>
                    <p:cNvPr id="135" name="Google Shape;135;p10"/>
                    <p:cNvSpPr/>
                    <p:nvPr/>
                  </p:nvSpPr>
                  <p:spPr>
                    <a:xfrm>
                      <a:off x="1483457" y="4257265"/>
                      <a:ext cx="413799" cy="413799"/>
                    </a:xfrm>
                    <a:custGeom>
                      <a:rect b="b" l="l" r="r" t="t"/>
                      <a:pathLst>
                        <a:path extrusionOk="0" h="27121" w="27121">
                          <a:moveTo>
                            <a:pt x="381" y="1"/>
                          </a:moveTo>
                          <a:lnTo>
                            <a:pt x="0" y="382"/>
                          </a:lnTo>
                          <a:lnTo>
                            <a:pt x="26739" y="27121"/>
                          </a:lnTo>
                          <a:lnTo>
                            <a:pt x="27120" y="26740"/>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0"/>
                    <p:cNvSpPr/>
                    <p:nvPr/>
                  </p:nvSpPr>
                  <p:spPr>
                    <a:xfrm>
                      <a:off x="1559470" y="4181481"/>
                      <a:ext cx="413799" cy="413799"/>
                    </a:xfrm>
                    <a:custGeom>
                      <a:rect b="b" l="l" r="r" t="t"/>
                      <a:pathLst>
                        <a:path extrusionOk="0" h="27121" w="27121">
                          <a:moveTo>
                            <a:pt x="366" y="1"/>
                          </a:moveTo>
                          <a:lnTo>
                            <a:pt x="0" y="382"/>
                          </a:lnTo>
                          <a:lnTo>
                            <a:pt x="26739" y="27121"/>
                          </a:lnTo>
                          <a:lnTo>
                            <a:pt x="27120" y="26740"/>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0"/>
                    <p:cNvSpPr/>
                    <p:nvPr/>
                  </p:nvSpPr>
                  <p:spPr>
                    <a:xfrm>
                      <a:off x="1635483" y="4105239"/>
                      <a:ext cx="413799" cy="413799"/>
                    </a:xfrm>
                    <a:custGeom>
                      <a:rect b="b" l="l" r="r" t="t"/>
                      <a:pathLst>
                        <a:path extrusionOk="0" h="27121" w="27121">
                          <a:moveTo>
                            <a:pt x="366" y="1"/>
                          </a:moveTo>
                          <a:lnTo>
                            <a:pt x="1" y="381"/>
                          </a:lnTo>
                          <a:lnTo>
                            <a:pt x="26740" y="27120"/>
                          </a:lnTo>
                          <a:lnTo>
                            <a:pt x="27121" y="26755"/>
                          </a:lnTo>
                          <a:lnTo>
                            <a:pt x="366"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0"/>
                    <p:cNvSpPr/>
                    <p:nvPr/>
                  </p:nvSpPr>
                  <p:spPr>
                    <a:xfrm>
                      <a:off x="1711267" y="4029455"/>
                      <a:ext cx="413799" cy="413799"/>
                    </a:xfrm>
                    <a:custGeom>
                      <a:rect b="b" l="l" r="r" t="t"/>
                      <a:pathLst>
                        <a:path extrusionOk="0" h="27121" w="27121">
                          <a:moveTo>
                            <a:pt x="381" y="1"/>
                          </a:moveTo>
                          <a:lnTo>
                            <a:pt x="0" y="382"/>
                          </a:lnTo>
                          <a:lnTo>
                            <a:pt x="26755" y="27121"/>
                          </a:lnTo>
                          <a:lnTo>
                            <a:pt x="27120" y="26755"/>
                          </a:lnTo>
                          <a:lnTo>
                            <a:pt x="381"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0"/>
                    <p:cNvSpPr/>
                    <p:nvPr/>
                  </p:nvSpPr>
                  <p:spPr>
                    <a:xfrm>
                      <a:off x="1787280" y="3953671"/>
                      <a:ext cx="413799" cy="413799"/>
                    </a:xfrm>
                    <a:custGeom>
                      <a:rect b="b" l="l" r="r" t="t"/>
                      <a:pathLst>
                        <a:path extrusionOk="0" h="27121" w="27121">
                          <a:moveTo>
                            <a:pt x="382" y="1"/>
                          </a:moveTo>
                          <a:lnTo>
                            <a:pt x="1" y="382"/>
                          </a:lnTo>
                          <a:lnTo>
                            <a:pt x="26740" y="27121"/>
                          </a:lnTo>
                          <a:lnTo>
                            <a:pt x="27121" y="26740"/>
                          </a:lnTo>
                          <a:lnTo>
                            <a:pt x="382" y="1"/>
                          </a:lnTo>
                          <a:close/>
                        </a:path>
                      </a:pathLst>
                    </a:custGeom>
                    <a:gradFill>
                      <a:gsLst>
                        <a:gs pos="0">
                          <a:srgbClr val="9900FF">
                            <a:alpha val="45882"/>
                          </a:srgbClr>
                        </a:gs>
                        <a:gs pos="100000">
                          <a:srgbClr val="FFFFFF">
                            <a:alpha val="4588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0" name="Google Shape;140;p10"/>
                <p:cNvSpPr/>
                <p:nvPr/>
              </p:nvSpPr>
              <p:spPr>
                <a:xfrm rot="-2700000">
                  <a:off x="542534" y="4469276"/>
                  <a:ext cx="492898" cy="391560"/>
                </a:xfrm>
                <a:custGeom>
                  <a:rect b="b" l="l" r="r" t="t"/>
                  <a:pathLst>
                    <a:path extrusionOk="0" h="35440" w="44612">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10"/>
              <p:cNvGrpSpPr/>
              <p:nvPr/>
            </p:nvGrpSpPr>
            <p:grpSpPr>
              <a:xfrm>
                <a:off x="-494405" y="-252396"/>
                <a:ext cx="1741563" cy="1288563"/>
                <a:chOff x="-494405" y="-252396"/>
                <a:chExt cx="1741563" cy="1288563"/>
              </a:xfrm>
            </p:grpSpPr>
            <p:sp>
              <p:nvSpPr>
                <p:cNvPr id="142" name="Google Shape;142;p10"/>
                <p:cNvSpPr/>
                <p:nvPr/>
              </p:nvSpPr>
              <p:spPr>
                <a:xfrm rot="2700000">
                  <a:off x="137431"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0"/>
                <p:cNvSpPr/>
                <p:nvPr/>
              </p:nvSpPr>
              <p:spPr>
                <a:xfrm rot="2700000">
                  <a:off x="-315569" y="-53821"/>
                  <a:ext cx="930891" cy="891412"/>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4" name="Google Shape;144;p10"/>
            <p:cNvGrpSpPr/>
            <p:nvPr/>
          </p:nvGrpSpPr>
          <p:grpSpPr>
            <a:xfrm>
              <a:off x="5643425" y="4968525"/>
              <a:ext cx="439200" cy="439100"/>
              <a:chOff x="1101075" y="2142375"/>
              <a:chExt cx="439200" cy="439100"/>
            </a:xfrm>
          </p:grpSpPr>
          <p:sp>
            <p:nvSpPr>
              <p:cNvPr id="145" name="Google Shape;145;p1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49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49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47" name="Google Shape;147;p10"/>
          <p:cNvPicPr preferRelativeResize="0"/>
          <p:nvPr/>
        </p:nvPicPr>
        <p:blipFill rotWithShape="1">
          <a:blip r:embed="rId2">
            <a:alphaModFix/>
          </a:blip>
          <a:srcRect b="26177" l="16960" r="7121" t="24718"/>
          <a:stretch/>
        </p:blipFill>
        <p:spPr>
          <a:xfrm rot="5400000">
            <a:off x="-1432850" y="882950"/>
            <a:ext cx="2441950" cy="1863749"/>
          </a:xfrm>
          <a:prstGeom prst="rect">
            <a:avLst/>
          </a:prstGeom>
          <a:noFill/>
          <a:ln>
            <a:noFill/>
          </a:ln>
        </p:spPr>
      </p:pic>
      <p:grpSp>
        <p:nvGrpSpPr>
          <p:cNvPr id="148" name="Google Shape;148;p10"/>
          <p:cNvGrpSpPr/>
          <p:nvPr/>
        </p:nvGrpSpPr>
        <p:grpSpPr>
          <a:xfrm rot="10800000">
            <a:off x="6045700" y="237976"/>
            <a:ext cx="4558967" cy="134100"/>
            <a:chOff x="796100" y="3019701"/>
            <a:chExt cx="4558967" cy="134100"/>
          </a:xfrm>
        </p:grpSpPr>
        <p:sp>
          <p:nvSpPr>
            <p:cNvPr id="149" name="Google Shape;149;p10"/>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10"/>
            <p:cNvCxnSpPr/>
            <p:nvPr/>
          </p:nvCxnSpPr>
          <p:spPr>
            <a:xfrm>
              <a:off x="796100" y="3086750"/>
              <a:ext cx="4462800" cy="0"/>
            </a:xfrm>
            <a:prstGeom prst="straightConnector1">
              <a:avLst/>
            </a:prstGeom>
            <a:noFill/>
            <a:ln cap="flat" cmpd="sng" w="9525">
              <a:solidFill>
                <a:schemeClr val="dk2"/>
              </a:solidFill>
              <a:prstDash val="solid"/>
              <a:round/>
              <a:headEnd len="sm" w="sm" type="none"/>
              <a:tailEnd len="sm" w="sm" type="none"/>
            </a:ln>
          </p:spPr>
        </p:cxnSp>
        <p:sp>
          <p:nvSpPr>
            <p:cNvPr id="151" name="Google Shape;151;p10"/>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 name="Google Shape;152;p10"/>
          <p:cNvGrpSpPr/>
          <p:nvPr/>
        </p:nvGrpSpPr>
        <p:grpSpPr>
          <a:xfrm>
            <a:off x="-1143750" y="3925887"/>
            <a:ext cx="4558967" cy="1517787"/>
            <a:chOff x="-1143750" y="3849687"/>
            <a:chExt cx="4558967" cy="1517787"/>
          </a:xfrm>
        </p:grpSpPr>
        <p:grpSp>
          <p:nvGrpSpPr>
            <p:cNvPr id="153" name="Google Shape;153;p10"/>
            <p:cNvGrpSpPr/>
            <p:nvPr/>
          </p:nvGrpSpPr>
          <p:grpSpPr>
            <a:xfrm rot="5400000">
              <a:off x="-805838" y="4155104"/>
              <a:ext cx="1517787" cy="906953"/>
              <a:chOff x="-55500" y="4835979"/>
              <a:chExt cx="1517787" cy="906953"/>
            </a:xfrm>
          </p:grpSpPr>
          <p:sp>
            <p:nvSpPr>
              <p:cNvPr id="154" name="Google Shape;154;p10"/>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196"/>
                    </a:srgbClr>
                  </a:gs>
                  <a:gs pos="22000">
                    <a:srgbClr val="F5F8FF">
                      <a:alpha val="30196"/>
                    </a:srgbClr>
                  </a:gs>
                  <a:gs pos="45000">
                    <a:srgbClr val="FFFFFF">
                      <a:alpha val="30196"/>
                    </a:srgbClr>
                  </a:gs>
                  <a:gs pos="100000">
                    <a:srgbClr val="0C0A9E">
                      <a:alpha val="30196"/>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0"/>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0"/>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196"/>
                    </a:srgbClr>
                  </a:gs>
                  <a:gs pos="22000">
                    <a:srgbClr val="F5F8FF">
                      <a:alpha val="30196"/>
                    </a:srgbClr>
                  </a:gs>
                  <a:gs pos="45000">
                    <a:srgbClr val="FFFFFF">
                      <a:alpha val="30196"/>
                    </a:srgbClr>
                  </a:gs>
                  <a:gs pos="100000">
                    <a:srgbClr val="0C0A9E">
                      <a:alpha val="30196"/>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0"/>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p10"/>
            <p:cNvGrpSpPr/>
            <p:nvPr/>
          </p:nvGrpSpPr>
          <p:grpSpPr>
            <a:xfrm>
              <a:off x="-549966" y="3946425"/>
              <a:ext cx="2833357" cy="1421047"/>
              <a:chOff x="-677366" y="4067275"/>
              <a:chExt cx="2833357" cy="1421047"/>
            </a:xfrm>
          </p:grpSpPr>
          <p:sp>
            <p:nvSpPr>
              <p:cNvPr id="159" name="Google Shape;159;p10"/>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 name="Google Shape;160;p10"/>
              <p:cNvGrpSpPr/>
              <p:nvPr/>
            </p:nvGrpSpPr>
            <p:grpSpPr>
              <a:xfrm>
                <a:off x="317735" y="4614472"/>
                <a:ext cx="161977" cy="161940"/>
                <a:chOff x="1101075" y="2142375"/>
                <a:chExt cx="439200" cy="439100"/>
              </a:xfrm>
            </p:grpSpPr>
            <p:sp>
              <p:nvSpPr>
                <p:cNvPr id="161" name="Google Shape;161;p1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 name="Google Shape;163;p10"/>
              <p:cNvGrpSpPr/>
              <p:nvPr/>
            </p:nvGrpSpPr>
            <p:grpSpPr>
              <a:xfrm rot="10800000">
                <a:off x="1700151" y="5032693"/>
                <a:ext cx="161977" cy="161940"/>
                <a:chOff x="1101075" y="2142375"/>
                <a:chExt cx="439200" cy="439100"/>
              </a:xfrm>
            </p:grpSpPr>
            <p:sp>
              <p:nvSpPr>
                <p:cNvPr id="164" name="Google Shape;164;p10"/>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0"/>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6" name="Google Shape;166;p10"/>
            <p:cNvSpPr/>
            <p:nvPr/>
          </p:nvSpPr>
          <p:spPr>
            <a:xfrm rot="-5400000">
              <a:off x="362395"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p10"/>
            <p:cNvGrpSpPr/>
            <p:nvPr/>
          </p:nvGrpSpPr>
          <p:grpSpPr>
            <a:xfrm>
              <a:off x="-1143750" y="4741576"/>
              <a:ext cx="4558967" cy="134100"/>
              <a:chOff x="796100" y="3019701"/>
              <a:chExt cx="4558967" cy="134100"/>
            </a:xfrm>
          </p:grpSpPr>
          <p:sp>
            <p:nvSpPr>
              <p:cNvPr id="168" name="Google Shape;168;p10"/>
              <p:cNvSpPr/>
              <p:nvPr/>
            </p:nvSpPr>
            <p:spPr>
              <a:xfrm>
                <a:off x="5220967" y="3019701"/>
                <a:ext cx="134100" cy="134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 name="Google Shape;169;p10"/>
              <p:cNvCxnSpPr/>
              <p:nvPr/>
            </p:nvCxnSpPr>
            <p:spPr>
              <a:xfrm>
                <a:off x="796100" y="3086750"/>
                <a:ext cx="4462800" cy="0"/>
              </a:xfrm>
              <a:prstGeom prst="straightConnector1">
                <a:avLst/>
              </a:prstGeom>
              <a:noFill/>
              <a:ln cap="flat" cmpd="sng" w="9525">
                <a:solidFill>
                  <a:schemeClr val="dk2"/>
                </a:solidFill>
                <a:prstDash val="solid"/>
                <a:round/>
                <a:headEnd len="sm" w="sm" type="none"/>
                <a:tailEnd len="sm" w="sm" type="none"/>
              </a:ln>
            </p:spPr>
          </p:cxnSp>
          <p:sp>
            <p:nvSpPr>
              <p:cNvPr id="170" name="Google Shape;170;p10"/>
              <p:cNvSpPr/>
              <p:nvPr/>
            </p:nvSpPr>
            <p:spPr>
              <a:xfrm>
                <a:off x="5251079" y="3049843"/>
                <a:ext cx="73800" cy="738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1" name="Shape 17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2" name="Shape 172"/>
        <p:cNvGrpSpPr/>
        <p:nvPr/>
      </p:nvGrpSpPr>
      <p:grpSpPr>
        <a:xfrm>
          <a:off x="0" y="0"/>
          <a:ext cx="0" cy="0"/>
          <a:chOff x="0" y="0"/>
          <a:chExt cx="0" cy="0"/>
        </a:xfrm>
      </p:grpSpPr>
      <p:grpSp>
        <p:nvGrpSpPr>
          <p:cNvPr id="173" name="Google Shape;173;p12"/>
          <p:cNvGrpSpPr/>
          <p:nvPr/>
        </p:nvGrpSpPr>
        <p:grpSpPr>
          <a:xfrm>
            <a:off x="-623241" y="3925887"/>
            <a:ext cx="2833357" cy="1517787"/>
            <a:chOff x="-623241" y="3849687"/>
            <a:chExt cx="2833357" cy="1517787"/>
          </a:xfrm>
        </p:grpSpPr>
        <p:grpSp>
          <p:nvGrpSpPr>
            <p:cNvPr id="174" name="Google Shape;174;p12"/>
            <p:cNvGrpSpPr/>
            <p:nvPr/>
          </p:nvGrpSpPr>
          <p:grpSpPr>
            <a:xfrm rot="5400000">
              <a:off x="-879113" y="4155104"/>
              <a:ext cx="1517787" cy="906953"/>
              <a:chOff x="-55500" y="4835979"/>
              <a:chExt cx="1517787" cy="906953"/>
            </a:xfrm>
          </p:grpSpPr>
          <p:sp>
            <p:nvSpPr>
              <p:cNvPr id="175" name="Google Shape;175;p12"/>
              <p:cNvSpPr/>
              <p:nvPr/>
            </p:nvSpPr>
            <p:spPr>
              <a:xfrm>
                <a:off x="-55500" y="4895154"/>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196"/>
                    </a:srgbClr>
                  </a:gs>
                  <a:gs pos="22000">
                    <a:srgbClr val="F5F8FF">
                      <a:alpha val="30196"/>
                    </a:srgbClr>
                  </a:gs>
                  <a:gs pos="45000">
                    <a:srgbClr val="FFFFFF">
                      <a:alpha val="30196"/>
                    </a:srgbClr>
                  </a:gs>
                  <a:gs pos="100000">
                    <a:srgbClr val="0C0A9E">
                      <a:alpha val="30196"/>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2"/>
              <p:cNvSpPr/>
              <p:nvPr/>
            </p:nvSpPr>
            <p:spPr>
              <a:xfrm>
                <a:off x="522674" y="4951702"/>
                <a:ext cx="340329" cy="325895"/>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2"/>
              <p:cNvSpPr/>
              <p:nvPr/>
            </p:nvSpPr>
            <p:spPr>
              <a:xfrm>
                <a:off x="401812" y="51855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rgbClr val="F5F8FF">
                      <a:alpha val="30196"/>
                    </a:srgbClr>
                  </a:gs>
                  <a:gs pos="22000">
                    <a:srgbClr val="F5F8FF">
                      <a:alpha val="30196"/>
                    </a:srgbClr>
                  </a:gs>
                  <a:gs pos="45000">
                    <a:srgbClr val="FFFFFF">
                      <a:alpha val="30196"/>
                    </a:srgbClr>
                  </a:gs>
                  <a:gs pos="100000">
                    <a:srgbClr val="0C0A9E">
                      <a:alpha val="30196"/>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2"/>
              <p:cNvSpPr/>
              <p:nvPr/>
            </p:nvSpPr>
            <p:spPr>
              <a:xfrm>
                <a:off x="880250" y="4835979"/>
                <a:ext cx="582037" cy="55735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49019"/>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p12"/>
            <p:cNvGrpSpPr/>
            <p:nvPr/>
          </p:nvGrpSpPr>
          <p:grpSpPr>
            <a:xfrm>
              <a:off x="-623241" y="3946425"/>
              <a:ext cx="2833357" cy="1421047"/>
              <a:chOff x="-677366" y="4067275"/>
              <a:chExt cx="2833357" cy="1421047"/>
            </a:xfrm>
          </p:grpSpPr>
          <p:sp>
            <p:nvSpPr>
              <p:cNvPr id="180" name="Google Shape;180;p12"/>
              <p:cNvSpPr/>
              <p:nvPr/>
            </p:nvSpPr>
            <p:spPr>
              <a:xfrm rot="5400000">
                <a:off x="28789" y="3361120"/>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12"/>
              <p:cNvGrpSpPr/>
              <p:nvPr/>
            </p:nvGrpSpPr>
            <p:grpSpPr>
              <a:xfrm>
                <a:off x="317735" y="4614472"/>
                <a:ext cx="161977" cy="161940"/>
                <a:chOff x="1101075" y="2142375"/>
                <a:chExt cx="439200" cy="439100"/>
              </a:xfrm>
            </p:grpSpPr>
            <p:sp>
              <p:nvSpPr>
                <p:cNvPr id="182" name="Google Shape;182;p1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12"/>
              <p:cNvGrpSpPr/>
              <p:nvPr/>
            </p:nvGrpSpPr>
            <p:grpSpPr>
              <a:xfrm rot="10800000">
                <a:off x="1700151" y="5032693"/>
                <a:ext cx="161977" cy="161940"/>
                <a:chOff x="1101075" y="2142375"/>
                <a:chExt cx="439200" cy="439100"/>
              </a:xfrm>
            </p:grpSpPr>
            <p:sp>
              <p:nvSpPr>
                <p:cNvPr id="185" name="Google Shape;185;p1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5490"/>
                      </a:srgbClr>
                    </a:gs>
                    <a:gs pos="100000">
                      <a:srgbClr val="FFFFFF">
                        <a:alpha val="0"/>
                      </a:srgbClr>
                    </a:gs>
                  </a:gsLst>
                  <a:lin ang="108014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7" name="Google Shape;187;p12"/>
            <p:cNvSpPr/>
            <p:nvPr/>
          </p:nvSpPr>
          <p:spPr>
            <a:xfrm rot="-5400000">
              <a:off x="289120" y="3696219"/>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12"/>
          <p:cNvGrpSpPr/>
          <p:nvPr/>
        </p:nvGrpSpPr>
        <p:grpSpPr>
          <a:xfrm>
            <a:off x="6323926" y="-1678249"/>
            <a:ext cx="4189198" cy="3065874"/>
            <a:chOff x="6171526" y="-1678249"/>
            <a:chExt cx="4189198" cy="3065874"/>
          </a:xfrm>
        </p:grpSpPr>
        <p:sp>
          <p:nvSpPr>
            <p:cNvPr id="189" name="Google Shape;189;p12"/>
            <p:cNvSpPr/>
            <p:nvPr/>
          </p:nvSpPr>
          <p:spPr>
            <a:xfrm rot="-5400000">
              <a:off x="6808863" y="-808395"/>
              <a:ext cx="1558682"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Google Shape;190;p12"/>
            <p:cNvPicPr preferRelativeResize="0"/>
            <p:nvPr/>
          </p:nvPicPr>
          <p:blipFill rotWithShape="1">
            <a:blip r:embed="rId2">
              <a:alphaModFix/>
            </a:blip>
            <a:srcRect b="26177" l="16960" r="7121" t="24718"/>
            <a:stretch/>
          </p:blipFill>
          <p:spPr>
            <a:xfrm>
              <a:off x="6587425" y="-1678249"/>
              <a:ext cx="3773299" cy="2879876"/>
            </a:xfrm>
            <a:prstGeom prst="rect">
              <a:avLst/>
            </a:prstGeom>
            <a:noFill/>
            <a:ln>
              <a:noFill/>
            </a:ln>
          </p:spPr>
        </p:pic>
        <p:sp>
          <p:nvSpPr>
            <p:cNvPr id="191" name="Google Shape;191;p12"/>
            <p:cNvSpPr/>
            <p:nvPr/>
          </p:nvSpPr>
          <p:spPr>
            <a:xfrm>
              <a:off x="8292929" y="-80469"/>
              <a:ext cx="904284" cy="865933"/>
            </a:xfrm>
            <a:custGeom>
              <a:rect b="b" l="l" r="r" t="t"/>
              <a:pathLst>
                <a:path extrusionOk="0" h="35337" w="36902">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p12"/>
            <p:cNvGrpSpPr/>
            <p:nvPr/>
          </p:nvGrpSpPr>
          <p:grpSpPr>
            <a:xfrm rot="-2700000">
              <a:off x="8302147" y="61289"/>
              <a:ext cx="582044" cy="582419"/>
              <a:chOff x="959750" y="3039275"/>
              <a:chExt cx="582050" cy="582425"/>
            </a:xfrm>
          </p:grpSpPr>
          <p:sp>
            <p:nvSpPr>
              <p:cNvPr id="193" name="Google Shape;193;p12"/>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2"/>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2"/>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2"/>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2"/>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2"/>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12"/>
            <p:cNvGrpSpPr/>
            <p:nvPr/>
          </p:nvGrpSpPr>
          <p:grpSpPr>
            <a:xfrm rot="-2700000">
              <a:off x="8551447" y="61289"/>
              <a:ext cx="582044" cy="582419"/>
              <a:chOff x="959750" y="3039275"/>
              <a:chExt cx="582050" cy="582425"/>
            </a:xfrm>
          </p:grpSpPr>
          <p:sp>
            <p:nvSpPr>
              <p:cNvPr id="201" name="Google Shape;201;p12"/>
              <p:cNvSpPr/>
              <p:nvPr/>
            </p:nvSpPr>
            <p:spPr>
              <a:xfrm>
                <a:off x="959750" y="3498275"/>
                <a:ext cx="123450" cy="123425"/>
              </a:xfrm>
              <a:custGeom>
                <a:rect b="b" l="l" r="r" t="t"/>
                <a:pathLst>
                  <a:path extrusionOk="0" h="4937" w="4938">
                    <a:moveTo>
                      <a:pt x="1403" y="0"/>
                    </a:moveTo>
                    <a:lnTo>
                      <a:pt x="1" y="1402"/>
                    </a:lnTo>
                    <a:lnTo>
                      <a:pt x="3536" y="4937"/>
                    </a:lnTo>
                    <a:lnTo>
                      <a:pt x="4937" y="3535"/>
                    </a:lnTo>
                    <a:lnTo>
                      <a:pt x="1403" y="0"/>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
              <p:cNvSpPr/>
              <p:nvPr/>
            </p:nvSpPr>
            <p:spPr>
              <a:xfrm>
                <a:off x="1035950" y="3421700"/>
                <a:ext cx="123425" cy="123825"/>
              </a:xfrm>
              <a:custGeom>
                <a:rect b="b" l="l" r="r" t="t"/>
                <a:pathLst>
                  <a:path extrusionOk="0" h="4953" w="4937">
                    <a:moveTo>
                      <a:pt x="1402" y="1"/>
                    </a:moveTo>
                    <a:lnTo>
                      <a:pt x="0" y="1403"/>
                    </a:lnTo>
                    <a:lnTo>
                      <a:pt x="3535" y="4952"/>
                    </a:lnTo>
                    <a:lnTo>
                      <a:pt x="4937" y="3551"/>
                    </a:lnTo>
                    <a:lnTo>
                      <a:pt x="1402" y="1"/>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p:nvPr/>
            </p:nvSpPr>
            <p:spPr>
              <a:xfrm>
                <a:off x="1112500" y="3345525"/>
                <a:ext cx="123825" cy="123450"/>
              </a:xfrm>
              <a:custGeom>
                <a:rect b="b" l="l" r="r" t="t"/>
                <a:pathLst>
                  <a:path extrusionOk="0" h="4938" w="4953">
                    <a:moveTo>
                      <a:pt x="1402" y="1"/>
                    </a:moveTo>
                    <a:lnTo>
                      <a:pt x="1" y="1402"/>
                    </a:lnTo>
                    <a:lnTo>
                      <a:pt x="3551" y="4937"/>
                    </a:lnTo>
                    <a:lnTo>
                      <a:pt x="4952" y="3535"/>
                    </a:lnTo>
                    <a:lnTo>
                      <a:pt x="1402" y="1"/>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2"/>
              <p:cNvSpPr/>
              <p:nvPr/>
            </p:nvSpPr>
            <p:spPr>
              <a:xfrm>
                <a:off x="1188675" y="3268975"/>
                <a:ext cx="123825" cy="123425"/>
              </a:xfrm>
              <a:custGeom>
                <a:rect b="b" l="l" r="r" t="t"/>
                <a:pathLst>
                  <a:path extrusionOk="0" h="4937" w="4953">
                    <a:moveTo>
                      <a:pt x="1402" y="0"/>
                    </a:moveTo>
                    <a:lnTo>
                      <a:pt x="1" y="1402"/>
                    </a:lnTo>
                    <a:lnTo>
                      <a:pt x="3551" y="4937"/>
                    </a:lnTo>
                    <a:lnTo>
                      <a:pt x="4952" y="3550"/>
                    </a:lnTo>
                    <a:lnTo>
                      <a:pt x="1402" y="0"/>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2"/>
              <p:cNvSpPr/>
              <p:nvPr/>
            </p:nvSpPr>
            <p:spPr>
              <a:xfrm>
                <a:off x="1265625" y="3192800"/>
                <a:ext cx="123425" cy="123425"/>
              </a:xfrm>
              <a:custGeom>
                <a:rect b="b" l="l" r="r" t="t"/>
                <a:pathLst>
                  <a:path extrusionOk="0" h="4937" w="4937">
                    <a:moveTo>
                      <a:pt x="1402" y="0"/>
                    </a:moveTo>
                    <a:lnTo>
                      <a:pt x="0" y="1386"/>
                    </a:lnTo>
                    <a:lnTo>
                      <a:pt x="3535" y="4936"/>
                    </a:lnTo>
                    <a:lnTo>
                      <a:pt x="4937" y="3535"/>
                    </a:lnTo>
                    <a:lnTo>
                      <a:pt x="1402" y="0"/>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2"/>
              <p:cNvSpPr/>
              <p:nvPr/>
            </p:nvSpPr>
            <p:spPr>
              <a:xfrm>
                <a:off x="1341800" y="3116225"/>
                <a:ext cx="123450" cy="123450"/>
              </a:xfrm>
              <a:custGeom>
                <a:rect b="b" l="l" r="r" t="t"/>
                <a:pathLst>
                  <a:path extrusionOk="0" h="4938" w="4938">
                    <a:moveTo>
                      <a:pt x="1402" y="1"/>
                    </a:moveTo>
                    <a:lnTo>
                      <a:pt x="1" y="1402"/>
                    </a:lnTo>
                    <a:lnTo>
                      <a:pt x="3535" y="4937"/>
                    </a:lnTo>
                    <a:lnTo>
                      <a:pt x="4937" y="3535"/>
                    </a:lnTo>
                    <a:lnTo>
                      <a:pt x="1402" y="1"/>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2"/>
              <p:cNvSpPr/>
              <p:nvPr/>
            </p:nvSpPr>
            <p:spPr>
              <a:xfrm>
                <a:off x="1418375" y="3039275"/>
                <a:ext cx="123425" cy="123825"/>
              </a:xfrm>
              <a:custGeom>
                <a:rect b="b" l="l" r="r" t="t"/>
                <a:pathLst>
                  <a:path extrusionOk="0" h="4953" w="4937">
                    <a:moveTo>
                      <a:pt x="1387" y="1"/>
                    </a:moveTo>
                    <a:lnTo>
                      <a:pt x="0" y="1403"/>
                    </a:lnTo>
                    <a:lnTo>
                      <a:pt x="3535" y="4953"/>
                    </a:lnTo>
                    <a:lnTo>
                      <a:pt x="4936" y="3551"/>
                    </a:lnTo>
                    <a:lnTo>
                      <a:pt x="1387" y="1"/>
                    </a:lnTo>
                    <a:close/>
                  </a:path>
                </a:pathLst>
              </a:custGeom>
              <a:gradFill>
                <a:gsLst>
                  <a:gs pos="0">
                    <a:srgbClr val="9900FF">
                      <a:alpha val="36470"/>
                    </a:srgbClr>
                  </a:gs>
                  <a:gs pos="100000">
                    <a:srgbClr val="FFFFFF">
                      <a:alpha val="3647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8" name="Google Shape;208;p12"/>
          <p:cNvGrpSpPr/>
          <p:nvPr/>
        </p:nvGrpSpPr>
        <p:grpSpPr>
          <a:xfrm rot="2700000">
            <a:off x="8945322" y="2352177"/>
            <a:ext cx="439196" cy="439096"/>
            <a:chOff x="1101075" y="2142375"/>
            <a:chExt cx="439200" cy="439100"/>
          </a:xfrm>
        </p:grpSpPr>
        <p:sp>
          <p:nvSpPr>
            <p:cNvPr id="209" name="Google Shape;209;p12"/>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2"/>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11" name="Shape 211"/>
        <p:cNvGrpSpPr/>
        <p:nvPr/>
      </p:nvGrpSpPr>
      <p:grpSpPr>
        <a:xfrm>
          <a:off x="0" y="0"/>
          <a:ext cx="0" cy="0"/>
          <a:chOff x="0" y="0"/>
          <a:chExt cx="0" cy="0"/>
        </a:xfrm>
      </p:grpSpPr>
      <p:grpSp>
        <p:nvGrpSpPr>
          <p:cNvPr id="212" name="Google Shape;212;p13"/>
          <p:cNvGrpSpPr/>
          <p:nvPr/>
        </p:nvGrpSpPr>
        <p:grpSpPr>
          <a:xfrm>
            <a:off x="8332550" y="-7"/>
            <a:ext cx="2386151" cy="3293872"/>
            <a:chOff x="8256352" y="-7"/>
            <a:chExt cx="2386151" cy="3293872"/>
          </a:xfrm>
        </p:grpSpPr>
        <p:pic>
          <p:nvPicPr>
            <p:cNvPr id="213" name="Google Shape;213;p13"/>
            <p:cNvPicPr preferRelativeResize="0"/>
            <p:nvPr/>
          </p:nvPicPr>
          <p:blipFill rotWithShape="1">
            <a:blip r:embed="rId2">
              <a:alphaModFix/>
            </a:blip>
            <a:srcRect b="26177" l="16960" r="7121" t="24718"/>
            <a:stretch/>
          </p:blipFill>
          <p:spPr>
            <a:xfrm rot="5400000">
              <a:off x="7886227" y="537590"/>
              <a:ext cx="3126400" cy="2386151"/>
            </a:xfrm>
            <a:prstGeom prst="rect">
              <a:avLst/>
            </a:prstGeom>
            <a:noFill/>
            <a:ln>
              <a:noFill/>
            </a:ln>
          </p:spPr>
        </p:pic>
        <p:grpSp>
          <p:nvGrpSpPr>
            <p:cNvPr id="214" name="Google Shape;214;p13"/>
            <p:cNvGrpSpPr/>
            <p:nvPr/>
          </p:nvGrpSpPr>
          <p:grpSpPr>
            <a:xfrm rot="10800000">
              <a:off x="8452443" y="-7"/>
              <a:ext cx="325155" cy="1788670"/>
              <a:chOff x="8869019" y="-622132"/>
              <a:chExt cx="325155" cy="1788670"/>
            </a:xfrm>
          </p:grpSpPr>
          <p:sp>
            <p:nvSpPr>
              <p:cNvPr id="215" name="Google Shape;215;p13"/>
              <p:cNvSpPr/>
              <p:nvPr/>
            </p:nvSpPr>
            <p:spPr>
              <a:xfrm rot="10800000">
                <a:off x="8869019" y="-622132"/>
                <a:ext cx="246869" cy="1703243"/>
              </a:xfrm>
              <a:custGeom>
                <a:rect b="b" l="l" r="r" t="t"/>
                <a:pathLst>
                  <a:path extrusionOk="0" h="29909" w="6019">
                    <a:moveTo>
                      <a:pt x="1" y="1"/>
                    </a:moveTo>
                    <a:lnTo>
                      <a:pt x="1" y="306"/>
                    </a:lnTo>
                    <a:lnTo>
                      <a:pt x="5699" y="306"/>
                    </a:lnTo>
                    <a:lnTo>
                      <a:pt x="5699" y="29909"/>
                    </a:lnTo>
                    <a:lnTo>
                      <a:pt x="6019" y="29909"/>
                    </a:lnTo>
                    <a:lnTo>
                      <a:pt x="6019"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13"/>
              <p:cNvGrpSpPr/>
              <p:nvPr/>
            </p:nvGrpSpPr>
            <p:grpSpPr>
              <a:xfrm rot="1800062">
                <a:off x="9035610" y="1007995"/>
                <a:ext cx="134040" cy="134009"/>
                <a:chOff x="1101075" y="2142375"/>
                <a:chExt cx="439200" cy="439100"/>
              </a:xfrm>
            </p:grpSpPr>
            <p:sp>
              <p:nvSpPr>
                <p:cNvPr id="217" name="Google Shape;217;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000"/>
                      </a:srgbClr>
                    </a:gs>
                    <a:gs pos="100000">
                      <a:srgbClr val="FFFFFF">
                        <a:alpha val="0"/>
                      </a:srgbClr>
                    </a:gs>
                  </a:gsLst>
                  <a:lin ang="2698631"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745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19" name="Google Shape;219;p13"/>
          <p:cNvGrpSpPr/>
          <p:nvPr/>
        </p:nvGrpSpPr>
        <p:grpSpPr>
          <a:xfrm>
            <a:off x="-213525" y="171225"/>
            <a:ext cx="439200" cy="439100"/>
            <a:chOff x="1101075" y="2142375"/>
            <a:chExt cx="439200" cy="439100"/>
          </a:xfrm>
        </p:grpSpPr>
        <p:sp>
          <p:nvSpPr>
            <p:cNvPr id="220" name="Google Shape;220;p13"/>
            <p:cNvSpPr/>
            <p:nvPr/>
          </p:nvSpPr>
          <p:spPr>
            <a:xfrm>
              <a:off x="1101075" y="2142375"/>
              <a:ext cx="439200" cy="439100"/>
            </a:xfrm>
            <a:custGeom>
              <a:rect b="b" l="l" r="r" t="t"/>
              <a:pathLst>
                <a:path extrusionOk="0" h="17564" w="17568">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3"/>
            <p:cNvSpPr/>
            <p:nvPr/>
          </p:nvSpPr>
          <p:spPr>
            <a:xfrm>
              <a:off x="1189450" y="2242350"/>
              <a:ext cx="262850" cy="239700"/>
            </a:xfrm>
            <a:custGeom>
              <a:rect b="b" l="l" r="r" t="t"/>
              <a:pathLst>
                <a:path extrusionOk="0" h="9588" w="10514">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 name="Google Shape;222;p13"/>
          <p:cNvGrpSpPr/>
          <p:nvPr/>
        </p:nvGrpSpPr>
        <p:grpSpPr>
          <a:xfrm>
            <a:off x="-1262974" y="3161327"/>
            <a:ext cx="4822591" cy="2934500"/>
            <a:chOff x="-1186774" y="3161328"/>
            <a:chExt cx="4822591" cy="2934500"/>
          </a:xfrm>
        </p:grpSpPr>
        <p:pic>
          <p:nvPicPr>
            <p:cNvPr id="223" name="Google Shape;223;p13"/>
            <p:cNvPicPr preferRelativeResize="0"/>
            <p:nvPr/>
          </p:nvPicPr>
          <p:blipFill rotWithShape="1">
            <a:blip r:embed="rId2">
              <a:alphaModFix/>
            </a:blip>
            <a:srcRect b="26177" l="16960" r="7121" t="24718"/>
            <a:stretch/>
          </p:blipFill>
          <p:spPr>
            <a:xfrm rot="5400000">
              <a:off x="-1534175" y="3508728"/>
              <a:ext cx="2934500" cy="2239699"/>
            </a:xfrm>
            <a:prstGeom prst="rect">
              <a:avLst/>
            </a:prstGeom>
            <a:noFill/>
            <a:ln>
              <a:noFill/>
            </a:ln>
          </p:spPr>
        </p:pic>
        <p:sp>
          <p:nvSpPr>
            <p:cNvPr id="224" name="Google Shape;224;p13"/>
            <p:cNvSpPr/>
            <p:nvPr/>
          </p:nvSpPr>
          <p:spPr>
            <a:xfrm rot="-5400000">
              <a:off x="-184180" y="3596444"/>
              <a:ext cx="503090" cy="2327806"/>
            </a:xfrm>
            <a:custGeom>
              <a:rect b="b" l="l" r="r" t="t"/>
              <a:pathLst>
                <a:path extrusionOk="0" h="56755" w="12266">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745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5" name="Google Shape;225;p13"/>
            <p:cNvGrpSpPr/>
            <p:nvPr/>
          </p:nvGrpSpPr>
          <p:grpSpPr>
            <a:xfrm>
              <a:off x="58899" y="4608583"/>
              <a:ext cx="604346" cy="657081"/>
              <a:chOff x="58899" y="4608583"/>
              <a:chExt cx="604346" cy="657081"/>
            </a:xfrm>
          </p:grpSpPr>
          <p:grpSp>
            <p:nvGrpSpPr>
              <p:cNvPr id="226" name="Google Shape;226;p13"/>
              <p:cNvGrpSpPr/>
              <p:nvPr/>
            </p:nvGrpSpPr>
            <p:grpSpPr>
              <a:xfrm rot="10800000">
                <a:off x="58899" y="4608583"/>
                <a:ext cx="328346" cy="328531"/>
                <a:chOff x="3678700" y="407275"/>
                <a:chExt cx="708100" cy="708500"/>
              </a:xfrm>
            </p:grpSpPr>
            <p:sp>
              <p:nvSpPr>
                <p:cNvPr id="227" name="Google Shape;227;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EB9109">
                        <a:alpha val="45882"/>
                      </a:srgbClr>
                    </a:gs>
                    <a:gs pos="78000">
                      <a:srgbClr val="F5F8FF">
                        <a:alpha val="45882"/>
                      </a:srgbClr>
                    </a:gs>
                    <a:gs pos="100000">
                      <a:srgbClr val="F5F8FF">
                        <a:alpha val="45882"/>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EB9109">
                        <a:alpha val="45882"/>
                      </a:srgbClr>
                    </a:gs>
                    <a:gs pos="78000">
                      <a:srgbClr val="F5F8FF">
                        <a:alpha val="45882"/>
                      </a:srgbClr>
                    </a:gs>
                    <a:gs pos="100000">
                      <a:srgbClr val="F5F8FF">
                        <a:alpha val="45882"/>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EB9109">
                        <a:alpha val="45882"/>
                      </a:srgbClr>
                    </a:gs>
                    <a:gs pos="78000">
                      <a:srgbClr val="F5F8FF">
                        <a:alpha val="45882"/>
                      </a:srgbClr>
                    </a:gs>
                    <a:gs pos="100000">
                      <a:srgbClr val="F5F8FF">
                        <a:alpha val="45882"/>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EB9109">
                        <a:alpha val="45882"/>
                      </a:srgbClr>
                    </a:gs>
                    <a:gs pos="78000">
                      <a:srgbClr val="F5F8FF">
                        <a:alpha val="45882"/>
                      </a:srgbClr>
                    </a:gs>
                    <a:gs pos="100000">
                      <a:srgbClr val="F5F8FF">
                        <a:alpha val="45882"/>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EB9109">
                        <a:alpha val="45882"/>
                      </a:srgbClr>
                    </a:gs>
                    <a:gs pos="78000">
                      <a:srgbClr val="F5F8FF">
                        <a:alpha val="45882"/>
                      </a:srgbClr>
                    </a:gs>
                    <a:gs pos="100000">
                      <a:srgbClr val="F5F8FF">
                        <a:alpha val="45882"/>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EB9109">
                        <a:alpha val="45882"/>
                      </a:srgbClr>
                    </a:gs>
                    <a:gs pos="78000">
                      <a:srgbClr val="F5F8FF">
                        <a:alpha val="45882"/>
                      </a:srgbClr>
                    </a:gs>
                    <a:gs pos="100000">
                      <a:srgbClr val="F5F8FF">
                        <a:alpha val="45882"/>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EB9109">
                        <a:alpha val="45882"/>
                      </a:srgbClr>
                    </a:gs>
                    <a:gs pos="78000">
                      <a:srgbClr val="F5F8FF">
                        <a:alpha val="45882"/>
                      </a:srgbClr>
                    </a:gs>
                    <a:gs pos="100000">
                      <a:srgbClr val="F5F8FF">
                        <a:alpha val="45882"/>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13"/>
              <p:cNvGrpSpPr/>
              <p:nvPr/>
            </p:nvGrpSpPr>
            <p:grpSpPr>
              <a:xfrm rot="10800000">
                <a:off x="334899" y="4608583"/>
                <a:ext cx="328346" cy="328531"/>
                <a:chOff x="3678700" y="407275"/>
                <a:chExt cx="708100" cy="708500"/>
              </a:xfrm>
            </p:grpSpPr>
            <p:sp>
              <p:nvSpPr>
                <p:cNvPr id="235" name="Google Shape;235;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 name="Google Shape;242;p13"/>
              <p:cNvGrpSpPr/>
              <p:nvPr/>
            </p:nvGrpSpPr>
            <p:grpSpPr>
              <a:xfrm rot="10800000">
                <a:off x="282574" y="4937133"/>
                <a:ext cx="328346" cy="328531"/>
                <a:chOff x="3678700" y="407275"/>
                <a:chExt cx="708100" cy="708500"/>
              </a:xfrm>
            </p:grpSpPr>
            <p:sp>
              <p:nvSpPr>
                <p:cNvPr id="243" name="Google Shape;243;p13"/>
                <p:cNvSpPr/>
                <p:nvPr/>
              </p:nvSpPr>
              <p:spPr>
                <a:xfrm>
                  <a:off x="3678700" y="4072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3"/>
                <p:cNvSpPr/>
                <p:nvPr/>
              </p:nvSpPr>
              <p:spPr>
                <a:xfrm>
                  <a:off x="3754875" y="483475"/>
                  <a:ext cx="249900" cy="249875"/>
                </a:xfrm>
                <a:custGeom>
                  <a:rect b="b" l="l" r="r" t="t"/>
                  <a:pathLst>
                    <a:path extrusionOk="0" h="9995" w="9996">
                      <a:moveTo>
                        <a:pt x="8593" y="0"/>
                      </a:moveTo>
                      <a:lnTo>
                        <a:pt x="0" y="8593"/>
                      </a:lnTo>
                      <a:lnTo>
                        <a:pt x="1402" y="9995"/>
                      </a:lnTo>
                      <a:lnTo>
                        <a:pt x="9995" y="1402"/>
                      </a:lnTo>
                      <a:lnTo>
                        <a:pt x="8593" y="0"/>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3"/>
                <p:cNvSpPr/>
                <p:nvPr/>
              </p:nvSpPr>
              <p:spPr>
                <a:xfrm>
                  <a:off x="3831425" y="560025"/>
                  <a:ext cx="249900" cy="249900"/>
                </a:xfrm>
                <a:custGeom>
                  <a:rect b="b" l="l" r="r" t="t"/>
                  <a:pathLst>
                    <a:path extrusionOk="0" h="9996" w="9996">
                      <a:moveTo>
                        <a:pt x="8594" y="0"/>
                      </a:moveTo>
                      <a:lnTo>
                        <a:pt x="1" y="8594"/>
                      </a:lnTo>
                      <a:lnTo>
                        <a:pt x="1403" y="9995"/>
                      </a:lnTo>
                      <a:lnTo>
                        <a:pt x="9996" y="1402"/>
                      </a:lnTo>
                      <a:lnTo>
                        <a:pt x="8594" y="0"/>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3"/>
                <p:cNvSpPr/>
                <p:nvPr/>
              </p:nvSpPr>
              <p:spPr>
                <a:xfrm>
                  <a:off x="3907625" y="636575"/>
                  <a:ext cx="249875" cy="249525"/>
                </a:xfrm>
                <a:custGeom>
                  <a:rect b="b" l="l" r="r" t="t"/>
                  <a:pathLst>
                    <a:path extrusionOk="0" h="9981" w="9995">
                      <a:moveTo>
                        <a:pt x="8593" y="1"/>
                      </a:moveTo>
                      <a:lnTo>
                        <a:pt x="0" y="8579"/>
                      </a:lnTo>
                      <a:lnTo>
                        <a:pt x="1402" y="9980"/>
                      </a:lnTo>
                      <a:lnTo>
                        <a:pt x="9995" y="1387"/>
                      </a:lnTo>
                      <a:lnTo>
                        <a:pt x="8593" y="1"/>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3"/>
                <p:cNvSpPr/>
                <p:nvPr/>
              </p:nvSpPr>
              <p:spPr>
                <a:xfrm>
                  <a:off x="3984175" y="713150"/>
                  <a:ext cx="249900" cy="249900"/>
                </a:xfrm>
                <a:custGeom>
                  <a:rect b="b" l="l" r="r" t="t"/>
                  <a:pathLst>
                    <a:path extrusionOk="0" h="9996" w="9996">
                      <a:moveTo>
                        <a:pt x="8593" y="0"/>
                      </a:moveTo>
                      <a:lnTo>
                        <a:pt x="0" y="8593"/>
                      </a:lnTo>
                      <a:lnTo>
                        <a:pt x="1402" y="9995"/>
                      </a:lnTo>
                      <a:lnTo>
                        <a:pt x="9995" y="1402"/>
                      </a:lnTo>
                      <a:lnTo>
                        <a:pt x="8593" y="0"/>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3"/>
                <p:cNvSpPr/>
                <p:nvPr/>
              </p:nvSpPr>
              <p:spPr>
                <a:xfrm>
                  <a:off x="4061125" y="789700"/>
                  <a:ext cx="249500" cy="249525"/>
                </a:xfrm>
                <a:custGeom>
                  <a:rect b="b" l="l" r="r" t="t"/>
                  <a:pathLst>
                    <a:path extrusionOk="0" h="9981" w="9980">
                      <a:moveTo>
                        <a:pt x="8593" y="1"/>
                      </a:moveTo>
                      <a:lnTo>
                        <a:pt x="0" y="8594"/>
                      </a:lnTo>
                      <a:lnTo>
                        <a:pt x="1402" y="9980"/>
                      </a:lnTo>
                      <a:lnTo>
                        <a:pt x="9980" y="1402"/>
                      </a:lnTo>
                      <a:lnTo>
                        <a:pt x="8593" y="1"/>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3"/>
                <p:cNvSpPr/>
                <p:nvPr/>
              </p:nvSpPr>
              <p:spPr>
                <a:xfrm>
                  <a:off x="4136925" y="865875"/>
                  <a:ext cx="249875" cy="249900"/>
                </a:xfrm>
                <a:custGeom>
                  <a:rect b="b" l="l" r="r" t="t"/>
                  <a:pathLst>
                    <a:path extrusionOk="0" h="9996" w="9995">
                      <a:moveTo>
                        <a:pt x="8593" y="1"/>
                      </a:moveTo>
                      <a:lnTo>
                        <a:pt x="0" y="8594"/>
                      </a:lnTo>
                      <a:lnTo>
                        <a:pt x="1402" y="9996"/>
                      </a:lnTo>
                      <a:lnTo>
                        <a:pt x="9995" y="1403"/>
                      </a:lnTo>
                      <a:lnTo>
                        <a:pt x="8593" y="1"/>
                      </a:lnTo>
                      <a:close/>
                    </a:path>
                  </a:pathLst>
                </a:custGeom>
                <a:gradFill>
                  <a:gsLst>
                    <a:gs pos="0">
                      <a:srgbClr val="0C0A9E">
                        <a:alpha val="45882"/>
                      </a:srgbClr>
                    </a:gs>
                    <a:gs pos="100000">
                      <a:srgbClr val="FFFFFF">
                        <a:alpha val="45882"/>
                      </a:srgbClr>
                    </a:gs>
                  </a:gsLst>
                  <a:lin ang="135000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0" name="Google Shape;250;p13"/>
            <p:cNvGrpSpPr/>
            <p:nvPr/>
          </p:nvGrpSpPr>
          <p:grpSpPr>
            <a:xfrm>
              <a:off x="-923150" y="4796551"/>
              <a:ext cx="4558967" cy="134100"/>
              <a:chOff x="796100" y="3019701"/>
              <a:chExt cx="4558967" cy="134100"/>
            </a:xfrm>
          </p:grpSpPr>
          <p:sp>
            <p:nvSpPr>
              <p:cNvPr id="251" name="Google Shape;251;p13"/>
              <p:cNvSpPr/>
              <p:nvPr/>
            </p:nvSpPr>
            <p:spPr>
              <a:xfrm>
                <a:off x="5220967" y="3019701"/>
                <a:ext cx="134100" cy="134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2" name="Google Shape;252;p13"/>
              <p:cNvCxnSpPr/>
              <p:nvPr/>
            </p:nvCxnSpPr>
            <p:spPr>
              <a:xfrm>
                <a:off x="796100" y="3086750"/>
                <a:ext cx="4462800" cy="0"/>
              </a:xfrm>
              <a:prstGeom prst="straightConnector1">
                <a:avLst/>
              </a:prstGeom>
              <a:noFill/>
              <a:ln cap="flat" cmpd="sng" w="9525">
                <a:solidFill>
                  <a:schemeClr val="lt1"/>
                </a:solidFill>
                <a:prstDash val="solid"/>
                <a:round/>
                <a:headEnd len="sm" w="sm" type="none"/>
                <a:tailEnd len="sm" w="sm" type="none"/>
              </a:ln>
            </p:spPr>
          </p:cxnSp>
          <p:sp>
            <p:nvSpPr>
              <p:cNvPr id="253" name="Google Shape;253;p13"/>
              <p:cNvSpPr/>
              <p:nvPr/>
            </p:nvSpPr>
            <p:spPr>
              <a:xfrm>
                <a:off x="5251079" y="3049843"/>
                <a:ext cx="73800" cy="738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4" name="Shape 254"/>
        <p:cNvGrpSpPr/>
        <p:nvPr/>
      </p:nvGrpSpPr>
      <p:grpSpPr>
        <a:xfrm>
          <a:off x="0" y="0"/>
          <a:ext cx="0" cy="0"/>
          <a:chOff x="0" y="0"/>
          <a:chExt cx="0" cy="0"/>
        </a:xfrm>
      </p:grpSpPr>
      <p:sp>
        <p:nvSpPr>
          <p:cNvPr id="255" name="Google Shape;255;g2ec3b92f9e1_0_8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6" name="Google Shape;256;g2ec3b92f9e1_0_8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7" name="Google Shape;257;g2ec3b92f9e1_0_8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58" name="Google Shape;258;g2ec3b92f9e1_0_8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59" name="Google Shape;259;g2ec3b92f9e1_0_8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IBM Plex Mono"/>
              <a:buNone/>
              <a:defRPr b="1" i="0" sz="3000" u="none" cap="none" strike="noStrike">
                <a:solidFill>
                  <a:schemeClr val="dk2"/>
                </a:solidFill>
                <a:latin typeface="IBM Plex Mono"/>
                <a:ea typeface="IBM Plex Mono"/>
                <a:cs typeface="IBM Plex Mono"/>
                <a:sym typeface="IBM Plex Mono"/>
              </a:defRPr>
            </a:lvl1pPr>
            <a:lvl2pPr lvl="1" marR="0" rtl="0" algn="l">
              <a:lnSpc>
                <a:spcPct val="100000"/>
              </a:lnSpc>
              <a:spcBef>
                <a:spcPts val="0"/>
              </a:spcBef>
              <a:spcAft>
                <a:spcPts val="0"/>
              </a:spcAft>
              <a:buClr>
                <a:schemeClr val="dk2"/>
              </a:buClr>
              <a:buSzPts val="3000"/>
              <a:buFont typeface="IBM Plex Mono"/>
              <a:buNone/>
              <a:defRPr b="1" i="0" sz="3000" u="none" cap="none" strike="noStrike">
                <a:solidFill>
                  <a:schemeClr val="dk2"/>
                </a:solidFill>
                <a:latin typeface="IBM Plex Mono"/>
                <a:ea typeface="IBM Plex Mono"/>
                <a:cs typeface="IBM Plex Mono"/>
                <a:sym typeface="IBM Plex Mono"/>
              </a:defRPr>
            </a:lvl2pPr>
            <a:lvl3pPr lvl="2" marR="0" rtl="0" algn="l">
              <a:lnSpc>
                <a:spcPct val="100000"/>
              </a:lnSpc>
              <a:spcBef>
                <a:spcPts val="0"/>
              </a:spcBef>
              <a:spcAft>
                <a:spcPts val="0"/>
              </a:spcAft>
              <a:buClr>
                <a:schemeClr val="dk2"/>
              </a:buClr>
              <a:buSzPts val="3000"/>
              <a:buFont typeface="IBM Plex Mono"/>
              <a:buNone/>
              <a:defRPr b="1" i="0" sz="3000" u="none" cap="none" strike="noStrike">
                <a:solidFill>
                  <a:schemeClr val="dk2"/>
                </a:solidFill>
                <a:latin typeface="IBM Plex Mono"/>
                <a:ea typeface="IBM Plex Mono"/>
                <a:cs typeface="IBM Plex Mono"/>
                <a:sym typeface="IBM Plex Mono"/>
              </a:defRPr>
            </a:lvl3pPr>
            <a:lvl4pPr lvl="3" marR="0" rtl="0" algn="l">
              <a:lnSpc>
                <a:spcPct val="100000"/>
              </a:lnSpc>
              <a:spcBef>
                <a:spcPts val="0"/>
              </a:spcBef>
              <a:spcAft>
                <a:spcPts val="0"/>
              </a:spcAft>
              <a:buClr>
                <a:schemeClr val="dk2"/>
              </a:buClr>
              <a:buSzPts val="3000"/>
              <a:buFont typeface="IBM Plex Mono"/>
              <a:buNone/>
              <a:defRPr b="1" i="0" sz="3000" u="none" cap="none" strike="noStrike">
                <a:solidFill>
                  <a:schemeClr val="dk2"/>
                </a:solidFill>
                <a:latin typeface="IBM Plex Mono"/>
                <a:ea typeface="IBM Plex Mono"/>
                <a:cs typeface="IBM Plex Mono"/>
                <a:sym typeface="IBM Plex Mono"/>
              </a:defRPr>
            </a:lvl4pPr>
            <a:lvl5pPr lvl="4" marR="0" rtl="0" algn="l">
              <a:lnSpc>
                <a:spcPct val="100000"/>
              </a:lnSpc>
              <a:spcBef>
                <a:spcPts val="0"/>
              </a:spcBef>
              <a:spcAft>
                <a:spcPts val="0"/>
              </a:spcAft>
              <a:buClr>
                <a:schemeClr val="dk2"/>
              </a:buClr>
              <a:buSzPts val="3000"/>
              <a:buFont typeface="IBM Plex Mono"/>
              <a:buNone/>
              <a:defRPr b="1" i="0" sz="3000" u="none" cap="none" strike="noStrike">
                <a:solidFill>
                  <a:schemeClr val="dk2"/>
                </a:solidFill>
                <a:latin typeface="IBM Plex Mono"/>
                <a:ea typeface="IBM Plex Mono"/>
                <a:cs typeface="IBM Plex Mono"/>
                <a:sym typeface="IBM Plex Mono"/>
              </a:defRPr>
            </a:lvl5pPr>
            <a:lvl6pPr lvl="5" marR="0" rtl="0" algn="l">
              <a:lnSpc>
                <a:spcPct val="100000"/>
              </a:lnSpc>
              <a:spcBef>
                <a:spcPts val="0"/>
              </a:spcBef>
              <a:spcAft>
                <a:spcPts val="0"/>
              </a:spcAft>
              <a:buClr>
                <a:schemeClr val="dk2"/>
              </a:buClr>
              <a:buSzPts val="3000"/>
              <a:buFont typeface="IBM Plex Mono"/>
              <a:buNone/>
              <a:defRPr b="1" i="0" sz="3000" u="none" cap="none" strike="noStrike">
                <a:solidFill>
                  <a:schemeClr val="dk2"/>
                </a:solidFill>
                <a:latin typeface="IBM Plex Mono"/>
                <a:ea typeface="IBM Plex Mono"/>
                <a:cs typeface="IBM Plex Mono"/>
                <a:sym typeface="IBM Plex Mono"/>
              </a:defRPr>
            </a:lvl6pPr>
            <a:lvl7pPr lvl="6" marR="0" rtl="0" algn="l">
              <a:lnSpc>
                <a:spcPct val="100000"/>
              </a:lnSpc>
              <a:spcBef>
                <a:spcPts val="0"/>
              </a:spcBef>
              <a:spcAft>
                <a:spcPts val="0"/>
              </a:spcAft>
              <a:buClr>
                <a:schemeClr val="dk2"/>
              </a:buClr>
              <a:buSzPts val="3000"/>
              <a:buFont typeface="IBM Plex Mono"/>
              <a:buNone/>
              <a:defRPr b="1" i="0" sz="3000" u="none" cap="none" strike="noStrike">
                <a:solidFill>
                  <a:schemeClr val="dk2"/>
                </a:solidFill>
                <a:latin typeface="IBM Plex Mono"/>
                <a:ea typeface="IBM Plex Mono"/>
                <a:cs typeface="IBM Plex Mono"/>
                <a:sym typeface="IBM Plex Mono"/>
              </a:defRPr>
            </a:lvl7pPr>
            <a:lvl8pPr lvl="7" marR="0" rtl="0" algn="l">
              <a:lnSpc>
                <a:spcPct val="100000"/>
              </a:lnSpc>
              <a:spcBef>
                <a:spcPts val="0"/>
              </a:spcBef>
              <a:spcAft>
                <a:spcPts val="0"/>
              </a:spcAft>
              <a:buClr>
                <a:schemeClr val="dk2"/>
              </a:buClr>
              <a:buSzPts val="3000"/>
              <a:buFont typeface="IBM Plex Mono"/>
              <a:buNone/>
              <a:defRPr b="1" i="0" sz="3000" u="none" cap="none" strike="noStrike">
                <a:solidFill>
                  <a:schemeClr val="dk2"/>
                </a:solidFill>
                <a:latin typeface="IBM Plex Mono"/>
                <a:ea typeface="IBM Plex Mono"/>
                <a:cs typeface="IBM Plex Mono"/>
                <a:sym typeface="IBM Plex Mono"/>
              </a:defRPr>
            </a:lvl8pPr>
            <a:lvl9pPr lvl="8" marR="0" rtl="0" algn="l">
              <a:lnSpc>
                <a:spcPct val="100000"/>
              </a:lnSpc>
              <a:spcBef>
                <a:spcPts val="0"/>
              </a:spcBef>
              <a:spcAft>
                <a:spcPts val="0"/>
              </a:spcAft>
              <a:buClr>
                <a:schemeClr val="dk2"/>
              </a:buClr>
              <a:buSzPts val="3000"/>
              <a:buFont typeface="IBM Plex Mono"/>
              <a:buNone/>
              <a:defRPr b="1" i="0" sz="3000" u="none" cap="none" strike="noStrike">
                <a:solidFill>
                  <a:schemeClr val="dk2"/>
                </a:solidFill>
                <a:latin typeface="IBM Plex Mono"/>
                <a:ea typeface="IBM Plex Mono"/>
                <a:cs typeface="IBM Plex Mono"/>
                <a:sym typeface="IBM Plex Mono"/>
              </a:defRPr>
            </a:lvl9pPr>
          </a:lstStyle>
          <a:p/>
        </p:txBody>
      </p:sp>
      <p:sp>
        <p:nvSpPr>
          <p:cNvPr id="7" name="Google Shape;7;p8"/>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1pPr>
            <a:lvl2pPr indent="-317500" lvl="1" marL="914400" marR="0" rtl="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2pPr>
            <a:lvl3pPr indent="-317500" lvl="2" marL="1371600" marR="0" rtl="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3pPr>
            <a:lvl4pPr indent="-317500" lvl="3" marL="1828800" marR="0" rtl="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4pPr>
            <a:lvl5pPr indent="-317500" lvl="4" marL="2286000" marR="0" rtl="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5pPr>
            <a:lvl6pPr indent="-317500" lvl="5" marL="2743200" marR="0" rtl="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6pPr>
            <a:lvl7pPr indent="-317500" lvl="6" marL="3200400" marR="0" rtl="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7pPr>
            <a:lvl8pPr indent="-317500" lvl="7" marL="3657600" marR="0" rtl="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8pPr>
            <a:lvl9pPr indent="-317500" lvl="8" marL="4114800" marR="0" rtl="0" algn="l">
              <a:lnSpc>
                <a:spcPct val="115000"/>
              </a:lnSpc>
              <a:spcBef>
                <a:spcPts val="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p1"/>
          <p:cNvSpPr txBox="1"/>
          <p:nvPr>
            <p:ph idx="1" type="subTitle"/>
          </p:nvPr>
        </p:nvSpPr>
        <p:spPr>
          <a:xfrm>
            <a:off x="1096850" y="3456250"/>
            <a:ext cx="4882500" cy="47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US"/>
              <a:t>Lecture 1</a:t>
            </a:r>
            <a:endParaRPr/>
          </a:p>
        </p:txBody>
      </p:sp>
      <p:sp>
        <p:nvSpPr>
          <p:cNvPr id="265" name="Google Shape;265;p1"/>
          <p:cNvSpPr txBox="1"/>
          <p:nvPr>
            <p:ph type="ctrTitle"/>
          </p:nvPr>
        </p:nvSpPr>
        <p:spPr>
          <a:xfrm>
            <a:off x="1096850" y="1066800"/>
            <a:ext cx="6435111" cy="2076024"/>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5200"/>
              <a:buNone/>
            </a:pPr>
            <a:r>
              <a:rPr lang="en-US" sz="4000">
                <a:solidFill>
                  <a:schemeClr val="dk2"/>
                </a:solidFill>
              </a:rPr>
              <a:t>Information Security and It’s Elements</a:t>
            </a:r>
            <a:endParaRPr/>
          </a:p>
        </p:txBody>
      </p:sp>
      <p:grpSp>
        <p:nvGrpSpPr>
          <p:cNvPr id="266" name="Google Shape;266;p1"/>
          <p:cNvGrpSpPr/>
          <p:nvPr/>
        </p:nvGrpSpPr>
        <p:grpSpPr>
          <a:xfrm>
            <a:off x="1096850" y="3242811"/>
            <a:ext cx="3936684" cy="134070"/>
            <a:chOff x="1096850" y="3242811"/>
            <a:chExt cx="3936684" cy="134070"/>
          </a:xfrm>
        </p:grpSpPr>
        <p:cxnSp>
          <p:nvCxnSpPr>
            <p:cNvPr id="267" name="Google Shape;267;p1"/>
            <p:cNvCxnSpPr/>
            <p:nvPr/>
          </p:nvCxnSpPr>
          <p:spPr>
            <a:xfrm>
              <a:off x="1096850" y="3309850"/>
              <a:ext cx="3840600" cy="0"/>
            </a:xfrm>
            <a:prstGeom prst="straightConnector1">
              <a:avLst/>
            </a:prstGeom>
            <a:noFill/>
            <a:ln cap="flat" cmpd="sng" w="9525">
              <a:solidFill>
                <a:schemeClr val="dk2"/>
              </a:solidFill>
              <a:prstDash val="solid"/>
              <a:round/>
              <a:headEnd len="sm" w="sm" type="none"/>
              <a:tailEnd len="sm" w="sm" type="none"/>
            </a:ln>
          </p:spPr>
        </p:cxnSp>
        <p:grpSp>
          <p:nvGrpSpPr>
            <p:cNvPr id="268" name="Google Shape;268;p1"/>
            <p:cNvGrpSpPr/>
            <p:nvPr/>
          </p:nvGrpSpPr>
          <p:grpSpPr>
            <a:xfrm>
              <a:off x="4899464" y="3242811"/>
              <a:ext cx="134070" cy="134070"/>
              <a:chOff x="8382514" y="1084976"/>
              <a:chExt cx="265800" cy="265800"/>
            </a:xfrm>
          </p:grpSpPr>
          <p:sp>
            <p:nvSpPr>
              <p:cNvPr id="269" name="Google Shape;269;p1"/>
              <p:cNvSpPr/>
              <p:nvPr/>
            </p:nvSpPr>
            <p:spPr>
              <a:xfrm>
                <a:off x="8442213" y="1144734"/>
                <a:ext cx="146400" cy="146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8382514" y="1084976"/>
                <a:ext cx="265800" cy="265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71" name="Google Shape;271;p1"/>
          <p:cNvGrpSpPr/>
          <p:nvPr/>
        </p:nvGrpSpPr>
        <p:grpSpPr>
          <a:xfrm>
            <a:off x="8017432" y="-313900"/>
            <a:ext cx="134070" cy="1891363"/>
            <a:chOff x="8017432" y="-313900"/>
            <a:chExt cx="134070" cy="1891363"/>
          </a:xfrm>
        </p:grpSpPr>
        <p:sp>
          <p:nvSpPr>
            <p:cNvPr id="272" name="Google Shape;272;p1"/>
            <p:cNvSpPr/>
            <p:nvPr/>
          </p:nvSpPr>
          <p:spPr>
            <a:xfrm rot="5400000">
              <a:off x="8017432" y="1443393"/>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 name="Google Shape;273;p1"/>
            <p:cNvCxnSpPr/>
            <p:nvPr/>
          </p:nvCxnSpPr>
          <p:spPr>
            <a:xfrm>
              <a:off x="8084450" y="-313900"/>
              <a:ext cx="0" cy="1795200"/>
            </a:xfrm>
            <a:prstGeom prst="straightConnector1">
              <a:avLst/>
            </a:prstGeom>
            <a:noFill/>
            <a:ln cap="flat" cmpd="sng" w="9525">
              <a:solidFill>
                <a:schemeClr val="dk2"/>
              </a:solidFill>
              <a:prstDash val="solid"/>
              <a:round/>
              <a:headEnd len="sm" w="sm" type="none"/>
              <a:tailEnd len="sm" w="sm" type="none"/>
            </a:ln>
          </p:spPr>
        </p:cxnSp>
        <p:sp>
          <p:nvSpPr>
            <p:cNvPr id="274" name="Google Shape;274;p1"/>
            <p:cNvSpPr/>
            <p:nvPr/>
          </p:nvSpPr>
          <p:spPr>
            <a:xfrm rot="5400000">
              <a:off x="8047515" y="1473505"/>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 name="Google Shape;275;p1"/>
          <p:cNvGrpSpPr/>
          <p:nvPr/>
        </p:nvGrpSpPr>
        <p:grpSpPr>
          <a:xfrm>
            <a:off x="6309526" y="957475"/>
            <a:ext cx="3504715" cy="5119205"/>
            <a:chOff x="6309526" y="836950"/>
            <a:chExt cx="3504715" cy="5119205"/>
          </a:xfrm>
        </p:grpSpPr>
        <p:sp>
          <p:nvSpPr>
            <p:cNvPr id="276" name="Google Shape;276;p1"/>
            <p:cNvSpPr/>
            <p:nvPr/>
          </p:nvSpPr>
          <p:spPr>
            <a:xfrm>
              <a:off x="6309526" y="8369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p1"/>
            <p:cNvGrpSpPr/>
            <p:nvPr/>
          </p:nvGrpSpPr>
          <p:grpSpPr>
            <a:xfrm>
              <a:off x="7728436" y="3524084"/>
              <a:ext cx="134004" cy="134004"/>
              <a:chOff x="8356813" y="1074288"/>
              <a:chExt cx="351900" cy="351900"/>
            </a:xfrm>
          </p:grpSpPr>
          <p:sp>
            <p:nvSpPr>
              <p:cNvPr id="278" name="Google Shape;278;p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8406497" y="1123972"/>
                <a:ext cx="252600" cy="252600"/>
              </a:xfrm>
              <a:prstGeom prst="ellipse">
                <a:avLst/>
              </a:pr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 name="Google Shape;280;p1"/>
            <p:cNvGrpSpPr/>
            <p:nvPr/>
          </p:nvGrpSpPr>
          <p:grpSpPr>
            <a:xfrm>
              <a:off x="7344361" y="3150259"/>
              <a:ext cx="134004" cy="134004"/>
              <a:chOff x="8356813" y="1074288"/>
              <a:chExt cx="351900" cy="351900"/>
            </a:xfrm>
          </p:grpSpPr>
          <p:sp>
            <p:nvSpPr>
              <p:cNvPr id="281" name="Google Shape;281;p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8406497" y="1123972"/>
                <a:ext cx="252600" cy="252600"/>
              </a:xfrm>
              <a:prstGeom prst="ellipse">
                <a:avLst/>
              </a:pr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1"/>
            <p:cNvGrpSpPr/>
            <p:nvPr/>
          </p:nvGrpSpPr>
          <p:grpSpPr>
            <a:xfrm>
              <a:off x="8337811" y="2464059"/>
              <a:ext cx="134004" cy="134004"/>
              <a:chOff x="8356813" y="1074288"/>
              <a:chExt cx="351900" cy="351900"/>
            </a:xfrm>
          </p:grpSpPr>
          <p:sp>
            <p:nvSpPr>
              <p:cNvPr id="284" name="Google Shape;284;p1"/>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8406497" y="1123972"/>
                <a:ext cx="252600" cy="252600"/>
              </a:xfrm>
              <a:prstGeom prst="ellipse">
                <a:avLst/>
              </a:pr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1"/>
            <p:cNvSpPr/>
            <p:nvPr/>
          </p:nvSpPr>
          <p:spPr>
            <a:xfrm rot="5400000">
              <a:off x="7687039" y="1023058"/>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ee2842eb10_0_18"/>
          <p:cNvSpPr txBox="1"/>
          <p:nvPr>
            <p:ph type="title"/>
          </p:nvPr>
        </p:nvSpPr>
        <p:spPr>
          <a:xfrm>
            <a:off x="720000" y="44502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Non Repudiation</a:t>
            </a:r>
            <a:endParaRPr sz="2400"/>
          </a:p>
          <a:p>
            <a:pPr indent="0" lvl="0" marL="0" rtl="0" algn="l">
              <a:lnSpc>
                <a:spcPct val="100000"/>
              </a:lnSpc>
              <a:spcBef>
                <a:spcPts val="0"/>
              </a:spcBef>
              <a:spcAft>
                <a:spcPts val="0"/>
              </a:spcAft>
              <a:buSzPts val="3000"/>
              <a:buNone/>
            </a:pPr>
            <a:r>
              <a:t/>
            </a:r>
            <a:endParaRPr sz="2400"/>
          </a:p>
        </p:txBody>
      </p:sp>
      <p:sp>
        <p:nvSpPr>
          <p:cNvPr id="349" name="Google Shape;349;g2ee2842eb10_0_18"/>
          <p:cNvSpPr txBox="1"/>
          <p:nvPr/>
        </p:nvSpPr>
        <p:spPr>
          <a:xfrm>
            <a:off x="335900" y="1103225"/>
            <a:ext cx="79182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Non-repudiation is the ability to prevent an electronic message or transaction that someone cannot deny the validity of something</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350" name="Google Shape;350;g2ee2842eb10_0_18"/>
          <p:cNvPicPr preferRelativeResize="0"/>
          <p:nvPr/>
        </p:nvPicPr>
        <p:blipFill rotWithShape="1">
          <a:blip r:embed="rId3">
            <a:alphaModFix/>
          </a:blip>
          <a:srcRect b="14499" l="0" r="0" t="0"/>
          <a:stretch/>
        </p:blipFill>
        <p:spPr>
          <a:xfrm>
            <a:off x="4477525" y="2026625"/>
            <a:ext cx="3601274" cy="1732070"/>
          </a:xfrm>
          <a:prstGeom prst="rect">
            <a:avLst/>
          </a:prstGeom>
          <a:noFill/>
          <a:ln>
            <a:noFill/>
          </a:ln>
        </p:spPr>
      </p:pic>
      <p:sp>
        <p:nvSpPr>
          <p:cNvPr id="351" name="Google Shape;351;g2ee2842eb10_0_18"/>
          <p:cNvSpPr txBox="1"/>
          <p:nvPr/>
        </p:nvSpPr>
        <p:spPr>
          <a:xfrm>
            <a:off x="563725" y="2152625"/>
            <a:ext cx="39138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imes New Roman"/>
                <a:ea typeface="Times New Roman"/>
                <a:cs typeface="Times New Roman"/>
                <a:sym typeface="Times New Roman"/>
              </a:rPr>
              <a:t>For example, if you take a pen and sign a (legal) contract your signature is a nonrepudiation device.</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1000"/>
                                        <p:tgtEl>
                                          <p:spTgt spid="349"/>
                                        </p:tgtEl>
                                        <p:attrNameLst>
                                          <p:attrName>ppt_w</p:attrName>
                                        </p:attrNameLst>
                                      </p:cBhvr>
                                      <p:tavLst>
                                        <p:tav fmla="" tm="0">
                                          <p:val>
                                            <p:strVal val="0"/>
                                          </p:val>
                                        </p:tav>
                                        <p:tav fmla="" tm="100000">
                                          <p:val>
                                            <p:strVal val="#ppt_w"/>
                                          </p:val>
                                        </p:tav>
                                      </p:tavLst>
                                    </p:anim>
                                    <p:anim calcmode="lin" valueType="num">
                                      <p:cBhvr additive="base">
                                        <p:cTn dur="1000"/>
                                        <p:tgtEl>
                                          <p:spTgt spid="3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ee2842eb10_0_27"/>
          <p:cNvSpPr txBox="1"/>
          <p:nvPr>
            <p:ph type="title"/>
          </p:nvPr>
        </p:nvSpPr>
        <p:spPr>
          <a:xfrm>
            <a:off x="720000" y="44502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Accountability</a:t>
            </a:r>
            <a:endParaRPr sz="2400"/>
          </a:p>
          <a:p>
            <a:pPr indent="0" lvl="0" marL="0" rtl="0" algn="l">
              <a:lnSpc>
                <a:spcPct val="100000"/>
              </a:lnSpc>
              <a:spcBef>
                <a:spcPts val="0"/>
              </a:spcBef>
              <a:spcAft>
                <a:spcPts val="0"/>
              </a:spcAft>
              <a:buSzPts val="3000"/>
              <a:buNone/>
            </a:pPr>
            <a:r>
              <a:t/>
            </a:r>
            <a:endParaRPr sz="2400"/>
          </a:p>
        </p:txBody>
      </p:sp>
      <p:sp>
        <p:nvSpPr>
          <p:cNvPr id="357" name="Google Shape;357;g2ee2842eb10_0_27"/>
          <p:cNvSpPr txBox="1"/>
          <p:nvPr/>
        </p:nvSpPr>
        <p:spPr>
          <a:xfrm>
            <a:off x="335900" y="1015600"/>
            <a:ext cx="8882100" cy="3140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Tracing actions and holding individuals responsible</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5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We need to ensure that an authenticated user behaves according to the rules, business conduct, and ethics of the organization. In other words, we need to hold an authenticated user accountable for all his activities.</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358" name="Google Shape;358;g2ee2842eb10_0_27"/>
          <p:cNvPicPr preferRelativeResize="0"/>
          <p:nvPr/>
        </p:nvPicPr>
        <p:blipFill rotWithShape="1">
          <a:blip r:embed="rId3">
            <a:alphaModFix/>
          </a:blip>
          <a:srcRect b="0" l="0" r="0" t="0"/>
          <a:stretch/>
        </p:blipFill>
        <p:spPr>
          <a:xfrm>
            <a:off x="607525" y="2763750"/>
            <a:ext cx="3189501" cy="1672300"/>
          </a:xfrm>
          <a:prstGeom prst="rect">
            <a:avLst/>
          </a:prstGeom>
          <a:noFill/>
          <a:ln>
            <a:noFill/>
          </a:ln>
        </p:spPr>
      </p:pic>
      <p:sp>
        <p:nvSpPr>
          <p:cNvPr id="359" name="Google Shape;359;g2ee2842eb10_0_27"/>
          <p:cNvSpPr txBox="1"/>
          <p:nvPr/>
        </p:nvSpPr>
        <p:spPr>
          <a:xfrm>
            <a:off x="4048325" y="2687550"/>
            <a:ext cx="4793100" cy="1539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For example, we can review the organization's records or information to ensure an authenticated user is held responsible for any wrongdoing.</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ee2842eb10_0_34"/>
          <p:cNvSpPr txBox="1"/>
          <p:nvPr>
            <p:ph type="title"/>
          </p:nvPr>
        </p:nvSpPr>
        <p:spPr>
          <a:xfrm>
            <a:off x="720000" y="44502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Privacy</a:t>
            </a:r>
            <a:endParaRPr sz="2400"/>
          </a:p>
          <a:p>
            <a:pPr indent="0" lvl="0" marL="0" rtl="0" algn="l">
              <a:lnSpc>
                <a:spcPct val="100000"/>
              </a:lnSpc>
              <a:spcBef>
                <a:spcPts val="0"/>
              </a:spcBef>
              <a:spcAft>
                <a:spcPts val="0"/>
              </a:spcAft>
              <a:buSzPts val="3000"/>
              <a:buNone/>
            </a:pPr>
            <a:r>
              <a:t/>
            </a:r>
            <a:endParaRPr sz="2400"/>
          </a:p>
        </p:txBody>
      </p:sp>
      <p:sp>
        <p:nvSpPr>
          <p:cNvPr id="365" name="Google Shape;365;g2ee2842eb10_0_34"/>
          <p:cNvSpPr txBox="1"/>
          <p:nvPr/>
        </p:nvSpPr>
        <p:spPr>
          <a:xfrm>
            <a:off x="335900" y="1103225"/>
            <a:ext cx="6314700" cy="4777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rgbClr val="000000"/>
              </a:buClr>
              <a:buSzPts val="1600"/>
              <a:buFont typeface="Times New Roman"/>
              <a:buChar char="●"/>
            </a:pPr>
            <a:r>
              <a:rPr b="0" i="0" lang="en-US" sz="1600" u="none" cap="none" strike="noStrike">
                <a:solidFill>
                  <a:schemeClr val="dk1"/>
                </a:solidFill>
                <a:latin typeface="Times New Roman"/>
                <a:ea typeface="Times New Roman"/>
                <a:cs typeface="Times New Roman"/>
                <a:sym typeface="Times New Roman"/>
              </a:rPr>
              <a:t>Safeguarding personal information and respecting privacy rights</a:t>
            </a:r>
            <a:endParaRPr b="0" i="0" sz="1600" u="none" cap="none" strike="noStrike">
              <a:solidFill>
                <a:schemeClr val="dk1"/>
              </a:solidFill>
              <a:latin typeface="Times New Roman"/>
              <a:ea typeface="Times New Roman"/>
              <a:cs typeface="Times New Roman"/>
              <a:sym typeface="Times New Roman"/>
            </a:endParaRPr>
          </a:p>
          <a:p>
            <a:pPr indent="-330200" lvl="0" marL="457200" marR="0" rtl="0" algn="l">
              <a:lnSpc>
                <a:spcPct val="15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When we host parties, we welcome guests into our home. We give them access to the living hall, kitchen, restrooms, and other common areas. However, do we allow them any access to sensitive information such as your social-security-number (SSN), mother's maiden name, credit card, and bank account information? No. This information is our private information. This information belongs to only us and must be protected at all costs.</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366" name="Google Shape;366;g2ee2842eb10_0_34"/>
          <p:cNvPicPr preferRelativeResize="0"/>
          <p:nvPr/>
        </p:nvPicPr>
        <p:blipFill rotWithShape="1">
          <a:blip r:embed="rId3">
            <a:alphaModFix/>
          </a:blip>
          <a:srcRect b="0" l="0" r="0" t="0"/>
          <a:stretch/>
        </p:blipFill>
        <p:spPr>
          <a:xfrm>
            <a:off x="6803000" y="1465925"/>
            <a:ext cx="3133499" cy="247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ee2842eb10_0_49"/>
          <p:cNvSpPr txBox="1"/>
          <p:nvPr>
            <p:ph type="title"/>
          </p:nvPr>
        </p:nvSpPr>
        <p:spPr>
          <a:xfrm>
            <a:off x="413325" y="17077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Least Privilege</a:t>
            </a:r>
            <a:endParaRPr sz="2400"/>
          </a:p>
        </p:txBody>
      </p:sp>
      <p:sp>
        <p:nvSpPr>
          <p:cNvPr id="372" name="Google Shape;372;g2ee2842eb10_0_49"/>
          <p:cNvSpPr txBox="1"/>
          <p:nvPr/>
        </p:nvSpPr>
        <p:spPr>
          <a:xfrm>
            <a:off x="203050" y="893750"/>
            <a:ext cx="4905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Granting minimal access privileges based on job roles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For example, if a database user needs to view a table, he should not have the right to update or delete a table.  It helps in protecting data and functionality from faults and malicious behavior</a:t>
            </a:r>
            <a:endParaRPr b="0" i="0" sz="1400" u="none" cap="none" strike="noStrike">
              <a:solidFill>
                <a:srgbClr val="000000"/>
              </a:solidFill>
              <a:latin typeface="Arial"/>
              <a:ea typeface="Arial"/>
              <a:cs typeface="Arial"/>
              <a:sym typeface="Arial"/>
            </a:endParaRPr>
          </a:p>
        </p:txBody>
      </p:sp>
      <p:pic>
        <p:nvPicPr>
          <p:cNvPr id="373" name="Google Shape;373;g2ee2842eb10_0_49"/>
          <p:cNvPicPr preferRelativeResize="0"/>
          <p:nvPr/>
        </p:nvPicPr>
        <p:blipFill rotWithShape="1">
          <a:blip r:embed="rId3">
            <a:alphaModFix/>
          </a:blip>
          <a:srcRect b="0" l="0" r="0" t="0"/>
          <a:stretch/>
        </p:blipFill>
        <p:spPr>
          <a:xfrm>
            <a:off x="5064650" y="779650"/>
            <a:ext cx="3254474" cy="1705699"/>
          </a:xfrm>
          <a:prstGeom prst="rect">
            <a:avLst/>
          </a:prstGeom>
          <a:noFill/>
          <a:ln>
            <a:noFill/>
          </a:ln>
        </p:spPr>
      </p:pic>
      <p:sp>
        <p:nvSpPr>
          <p:cNvPr id="374" name="Google Shape;374;g2ee2842eb10_0_49"/>
          <p:cNvSpPr txBox="1"/>
          <p:nvPr/>
        </p:nvSpPr>
        <p:spPr>
          <a:xfrm>
            <a:off x="3943200" y="2651450"/>
            <a:ext cx="4375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Similarly if a user job is only to use a system for a particular purpose then he should not install additional software on the system that require administrator privileges.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g2ee2842eb10_0_49"/>
          <p:cNvPicPr preferRelativeResize="0"/>
          <p:nvPr/>
        </p:nvPicPr>
        <p:blipFill rotWithShape="1">
          <a:blip r:embed="rId4">
            <a:alphaModFix/>
          </a:blip>
          <a:srcRect b="0" l="0" r="0" t="0"/>
          <a:stretch/>
        </p:blipFill>
        <p:spPr>
          <a:xfrm>
            <a:off x="301350" y="2436050"/>
            <a:ext cx="2984524" cy="1477499"/>
          </a:xfrm>
          <a:prstGeom prst="rect">
            <a:avLst/>
          </a:prstGeom>
          <a:noFill/>
          <a:ln>
            <a:noFill/>
          </a:ln>
        </p:spPr>
      </p:pic>
      <p:sp>
        <p:nvSpPr>
          <p:cNvPr id="376" name="Google Shape;376;g2ee2842eb10_0_49"/>
          <p:cNvSpPr txBox="1"/>
          <p:nvPr/>
        </p:nvSpPr>
        <p:spPr>
          <a:xfrm>
            <a:off x="343250" y="4027450"/>
            <a:ext cx="788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It helps in reducing the cyber attack surface and preventing the spread of malware also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7fe82ebfdf_0_12"/>
          <p:cNvSpPr txBox="1"/>
          <p:nvPr>
            <p:ph type="title"/>
          </p:nvPr>
        </p:nvSpPr>
        <p:spPr>
          <a:xfrm>
            <a:off x="413325" y="17077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Defense-in-Depth</a:t>
            </a:r>
            <a:endParaRPr sz="2400"/>
          </a:p>
        </p:txBody>
      </p:sp>
      <p:sp>
        <p:nvSpPr>
          <p:cNvPr id="382" name="Google Shape;382;g27fe82ebfdf_0_12"/>
          <p:cNvSpPr txBox="1"/>
          <p:nvPr/>
        </p:nvSpPr>
        <p:spPr>
          <a:xfrm>
            <a:off x="162700" y="866650"/>
            <a:ext cx="83976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Defense-in-Depth: Using multiple layers of security measures for protection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For example, Banks use Defense in Depth by having armed guards and vaults to protect money, unlike regular stores that just use alarms and cameras. This way, even if one security measure fails, others are in place to keep the money safe.</a:t>
            </a:r>
            <a:endParaRPr b="0" i="0" sz="1400" u="none" cap="none" strike="noStrike">
              <a:solidFill>
                <a:srgbClr val="000000"/>
              </a:solidFill>
              <a:latin typeface="Arial"/>
              <a:ea typeface="Arial"/>
              <a:cs typeface="Arial"/>
              <a:sym typeface="Arial"/>
            </a:endParaRPr>
          </a:p>
        </p:txBody>
      </p:sp>
      <p:pic>
        <p:nvPicPr>
          <p:cNvPr id="383" name="Google Shape;383;g27fe82ebfdf_0_12"/>
          <p:cNvPicPr preferRelativeResize="0"/>
          <p:nvPr/>
        </p:nvPicPr>
        <p:blipFill rotWithShape="1">
          <a:blip r:embed="rId3">
            <a:alphaModFix/>
          </a:blip>
          <a:srcRect b="0" l="0" r="0" t="0"/>
          <a:stretch/>
        </p:blipFill>
        <p:spPr>
          <a:xfrm>
            <a:off x="490200" y="2600450"/>
            <a:ext cx="3903800" cy="1425575"/>
          </a:xfrm>
          <a:prstGeom prst="rect">
            <a:avLst/>
          </a:prstGeom>
          <a:noFill/>
          <a:ln>
            <a:noFill/>
          </a:ln>
        </p:spPr>
      </p:pic>
      <p:sp>
        <p:nvSpPr>
          <p:cNvPr id="384" name="Google Shape;384;g27fe82ebfdf_0_12"/>
          <p:cNvSpPr txBox="1"/>
          <p:nvPr/>
        </p:nvSpPr>
        <p:spPr>
          <a:xfrm>
            <a:off x="4673225" y="2447050"/>
            <a:ext cx="35271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Each layer of security is represented by icons: a firewall (flame and brick wall), multi-factor authentication (OTP on a phone), biometric security (fingerprint), encryption or physical locks (padlock), and access control (login screen). These layers work together to defend against threats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8139b4c128_1_2"/>
          <p:cNvSpPr txBox="1"/>
          <p:nvPr>
            <p:ph type="title"/>
          </p:nvPr>
        </p:nvSpPr>
        <p:spPr>
          <a:xfrm>
            <a:off x="413325" y="17077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Risk Management</a:t>
            </a:r>
            <a:endParaRPr sz="2400"/>
          </a:p>
        </p:txBody>
      </p:sp>
      <p:sp>
        <p:nvSpPr>
          <p:cNvPr id="390" name="Google Shape;390;g28139b4c128_1_2"/>
          <p:cNvSpPr txBox="1"/>
          <p:nvPr/>
        </p:nvSpPr>
        <p:spPr>
          <a:xfrm>
            <a:off x="373200" y="1039275"/>
            <a:ext cx="8397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Identifying, assessing, and mitigating risks to information assets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28139b4c128_1_2"/>
          <p:cNvSpPr txBox="1"/>
          <p:nvPr/>
        </p:nvSpPr>
        <p:spPr>
          <a:xfrm>
            <a:off x="161650" y="1537300"/>
            <a:ext cx="4626900" cy="2683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Identifying Risks:  The company identifies threats such as hacking and phishing that could affect their sensitive customer data.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100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Assessing Risks:The company understands that a data breach could lead to financial loss and damage their reputation.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28139b4c128_1_2"/>
          <p:cNvSpPr txBox="1"/>
          <p:nvPr/>
        </p:nvSpPr>
        <p:spPr>
          <a:xfrm>
            <a:off x="182775" y="3261100"/>
            <a:ext cx="8296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Mitigating Risks: The company implements security measures like encryption, strong passwords, and regular updates. They also continuously monitor their systems and review security practices to address new threats and keep data secure.</a:t>
            </a:r>
            <a:endParaRPr b="0" i="0" sz="1400" u="none" cap="none" strike="noStrike">
              <a:solidFill>
                <a:srgbClr val="000000"/>
              </a:solidFill>
              <a:latin typeface="Arial"/>
              <a:ea typeface="Arial"/>
              <a:cs typeface="Arial"/>
              <a:sym typeface="Arial"/>
            </a:endParaRPr>
          </a:p>
        </p:txBody>
      </p:sp>
      <p:pic>
        <p:nvPicPr>
          <p:cNvPr id="393" name="Google Shape;393;g28139b4c128_1_2"/>
          <p:cNvPicPr preferRelativeResize="0"/>
          <p:nvPr/>
        </p:nvPicPr>
        <p:blipFill rotWithShape="1">
          <a:blip r:embed="rId3">
            <a:alphaModFix/>
          </a:blip>
          <a:srcRect b="0" l="3781" r="0" t="5784"/>
          <a:stretch/>
        </p:blipFill>
        <p:spPr>
          <a:xfrm>
            <a:off x="5283925" y="1537300"/>
            <a:ext cx="3572372" cy="1661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
          <p:cNvSpPr txBox="1"/>
          <p:nvPr>
            <p:ph type="ctrTitle"/>
          </p:nvPr>
        </p:nvSpPr>
        <p:spPr>
          <a:xfrm>
            <a:off x="1096850" y="1066800"/>
            <a:ext cx="6435111" cy="2076024"/>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5200"/>
              <a:buNone/>
            </a:pPr>
            <a:r>
              <a:rPr lang="en-US" sz="6000"/>
              <a:t>Thanks!</a:t>
            </a:r>
            <a:endParaRPr sz="4000">
              <a:solidFill>
                <a:schemeClr val="dk2"/>
              </a:solidFill>
            </a:endParaRPr>
          </a:p>
        </p:txBody>
      </p:sp>
      <p:grpSp>
        <p:nvGrpSpPr>
          <p:cNvPr id="399" name="Google Shape;399;p7"/>
          <p:cNvGrpSpPr/>
          <p:nvPr/>
        </p:nvGrpSpPr>
        <p:grpSpPr>
          <a:xfrm>
            <a:off x="1096850" y="3242811"/>
            <a:ext cx="3936684" cy="134070"/>
            <a:chOff x="1096850" y="3242811"/>
            <a:chExt cx="3936684" cy="134070"/>
          </a:xfrm>
        </p:grpSpPr>
        <p:cxnSp>
          <p:nvCxnSpPr>
            <p:cNvPr id="400" name="Google Shape;400;p7"/>
            <p:cNvCxnSpPr/>
            <p:nvPr/>
          </p:nvCxnSpPr>
          <p:spPr>
            <a:xfrm>
              <a:off x="1096850" y="3309850"/>
              <a:ext cx="3840600" cy="0"/>
            </a:xfrm>
            <a:prstGeom prst="straightConnector1">
              <a:avLst/>
            </a:prstGeom>
            <a:noFill/>
            <a:ln cap="flat" cmpd="sng" w="9525">
              <a:solidFill>
                <a:schemeClr val="dk2"/>
              </a:solidFill>
              <a:prstDash val="solid"/>
              <a:round/>
              <a:headEnd len="sm" w="sm" type="none"/>
              <a:tailEnd len="sm" w="sm" type="none"/>
            </a:ln>
          </p:spPr>
        </p:cxnSp>
        <p:grpSp>
          <p:nvGrpSpPr>
            <p:cNvPr id="401" name="Google Shape;401;p7"/>
            <p:cNvGrpSpPr/>
            <p:nvPr/>
          </p:nvGrpSpPr>
          <p:grpSpPr>
            <a:xfrm>
              <a:off x="4899464" y="3242811"/>
              <a:ext cx="134070" cy="134070"/>
              <a:chOff x="8382514" y="1084976"/>
              <a:chExt cx="265800" cy="265800"/>
            </a:xfrm>
          </p:grpSpPr>
          <p:sp>
            <p:nvSpPr>
              <p:cNvPr id="402" name="Google Shape;402;p7"/>
              <p:cNvSpPr/>
              <p:nvPr/>
            </p:nvSpPr>
            <p:spPr>
              <a:xfrm>
                <a:off x="8442213" y="1144734"/>
                <a:ext cx="146400" cy="146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7"/>
              <p:cNvSpPr/>
              <p:nvPr/>
            </p:nvSpPr>
            <p:spPr>
              <a:xfrm>
                <a:off x="8382514" y="1084976"/>
                <a:ext cx="265800" cy="265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4" name="Google Shape;404;p7"/>
          <p:cNvGrpSpPr/>
          <p:nvPr/>
        </p:nvGrpSpPr>
        <p:grpSpPr>
          <a:xfrm>
            <a:off x="8017432" y="-313900"/>
            <a:ext cx="134070" cy="1891363"/>
            <a:chOff x="8017432" y="-313900"/>
            <a:chExt cx="134070" cy="1891363"/>
          </a:xfrm>
        </p:grpSpPr>
        <p:sp>
          <p:nvSpPr>
            <p:cNvPr id="405" name="Google Shape;405;p7"/>
            <p:cNvSpPr/>
            <p:nvPr/>
          </p:nvSpPr>
          <p:spPr>
            <a:xfrm rot="5400000">
              <a:off x="8017432" y="1443393"/>
              <a:ext cx="134070" cy="13407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6" name="Google Shape;406;p7"/>
            <p:cNvCxnSpPr/>
            <p:nvPr/>
          </p:nvCxnSpPr>
          <p:spPr>
            <a:xfrm>
              <a:off x="8084450" y="-313900"/>
              <a:ext cx="0" cy="1795200"/>
            </a:xfrm>
            <a:prstGeom prst="straightConnector1">
              <a:avLst/>
            </a:prstGeom>
            <a:noFill/>
            <a:ln cap="flat" cmpd="sng" w="9525">
              <a:solidFill>
                <a:schemeClr val="dk2"/>
              </a:solidFill>
              <a:prstDash val="solid"/>
              <a:round/>
              <a:headEnd len="sm" w="sm" type="none"/>
              <a:tailEnd len="sm" w="sm" type="none"/>
            </a:ln>
          </p:spPr>
        </p:cxnSp>
        <p:sp>
          <p:nvSpPr>
            <p:cNvPr id="407" name="Google Shape;407;p7"/>
            <p:cNvSpPr/>
            <p:nvPr/>
          </p:nvSpPr>
          <p:spPr>
            <a:xfrm rot="5400000">
              <a:off x="8047515" y="1473505"/>
              <a:ext cx="73844" cy="73844"/>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8" name="Google Shape;408;p7"/>
          <p:cNvGrpSpPr/>
          <p:nvPr/>
        </p:nvGrpSpPr>
        <p:grpSpPr>
          <a:xfrm>
            <a:off x="6309526" y="957475"/>
            <a:ext cx="3504715" cy="5119205"/>
            <a:chOff x="6309526" y="836950"/>
            <a:chExt cx="3504715" cy="5119205"/>
          </a:xfrm>
        </p:grpSpPr>
        <p:sp>
          <p:nvSpPr>
            <p:cNvPr id="409" name="Google Shape;409;p7"/>
            <p:cNvSpPr/>
            <p:nvPr/>
          </p:nvSpPr>
          <p:spPr>
            <a:xfrm>
              <a:off x="6309526" y="836950"/>
              <a:ext cx="3153315" cy="5119205"/>
            </a:xfrm>
            <a:custGeom>
              <a:rect b="b" l="l" r="r" t="t"/>
              <a:pathLst>
                <a:path extrusionOk="0" h="124813" w="76882">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0" name="Google Shape;410;p7"/>
            <p:cNvGrpSpPr/>
            <p:nvPr/>
          </p:nvGrpSpPr>
          <p:grpSpPr>
            <a:xfrm>
              <a:off x="7728436" y="3524084"/>
              <a:ext cx="134004" cy="134004"/>
              <a:chOff x="8356813" y="1074288"/>
              <a:chExt cx="351900" cy="351900"/>
            </a:xfrm>
          </p:grpSpPr>
          <p:sp>
            <p:nvSpPr>
              <p:cNvPr id="411" name="Google Shape;411;p7"/>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7"/>
              <p:cNvSpPr/>
              <p:nvPr/>
            </p:nvSpPr>
            <p:spPr>
              <a:xfrm>
                <a:off x="8406497" y="1123972"/>
                <a:ext cx="252600" cy="252600"/>
              </a:xfrm>
              <a:prstGeom prst="ellipse">
                <a:avLst/>
              </a:pr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 name="Google Shape;413;p7"/>
            <p:cNvGrpSpPr/>
            <p:nvPr/>
          </p:nvGrpSpPr>
          <p:grpSpPr>
            <a:xfrm>
              <a:off x="7344361" y="3150259"/>
              <a:ext cx="134004" cy="134004"/>
              <a:chOff x="8356813" y="1074288"/>
              <a:chExt cx="351900" cy="351900"/>
            </a:xfrm>
          </p:grpSpPr>
          <p:sp>
            <p:nvSpPr>
              <p:cNvPr id="414" name="Google Shape;414;p7"/>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
              <p:cNvSpPr/>
              <p:nvPr/>
            </p:nvSpPr>
            <p:spPr>
              <a:xfrm>
                <a:off x="8406497" y="1123972"/>
                <a:ext cx="252600" cy="252600"/>
              </a:xfrm>
              <a:prstGeom prst="ellipse">
                <a:avLst/>
              </a:pr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p7"/>
            <p:cNvGrpSpPr/>
            <p:nvPr/>
          </p:nvGrpSpPr>
          <p:grpSpPr>
            <a:xfrm>
              <a:off x="8337811" y="2464059"/>
              <a:ext cx="134004" cy="134004"/>
              <a:chOff x="8356813" y="1074288"/>
              <a:chExt cx="351900" cy="351900"/>
            </a:xfrm>
          </p:grpSpPr>
          <p:sp>
            <p:nvSpPr>
              <p:cNvPr id="417" name="Google Shape;417;p7"/>
              <p:cNvSpPr/>
              <p:nvPr/>
            </p:nvSpPr>
            <p:spPr>
              <a:xfrm>
                <a:off x="8356813" y="1074288"/>
                <a:ext cx="351900" cy="3519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7"/>
              <p:cNvSpPr/>
              <p:nvPr/>
            </p:nvSpPr>
            <p:spPr>
              <a:xfrm>
                <a:off x="8406497" y="1123972"/>
                <a:ext cx="252600" cy="252600"/>
              </a:xfrm>
              <a:prstGeom prst="ellipse">
                <a:avLst/>
              </a:prstGeom>
              <a:gradFill>
                <a:gsLst>
                  <a:gs pos="0">
                    <a:srgbClr val="9900FF">
                      <a:alpha val="4549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7"/>
            <p:cNvSpPr/>
            <p:nvPr/>
          </p:nvSpPr>
          <p:spPr>
            <a:xfrm rot="5400000">
              <a:off x="7687039" y="1023058"/>
              <a:ext cx="1421047" cy="2833357"/>
            </a:xfrm>
            <a:custGeom>
              <a:rect b="b" l="l" r="r" t="t"/>
              <a:pathLst>
                <a:path extrusionOk="0" h="69081" w="34647">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
          <p:cNvSpPr txBox="1"/>
          <p:nvPr>
            <p:ph type="title"/>
          </p:nvPr>
        </p:nvSpPr>
        <p:spPr>
          <a:xfrm>
            <a:off x="720000" y="445024"/>
            <a:ext cx="7704000" cy="8685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Core Principles of Information Security</a:t>
            </a:r>
            <a:br>
              <a:rPr lang="en-US" sz="2400"/>
            </a:br>
            <a:r>
              <a:rPr lang="en-US" sz="2400"/>
              <a:t>- The CIA Triad </a:t>
            </a:r>
            <a:br>
              <a:rPr lang="en-US" sz="2400"/>
            </a:br>
            <a:endParaRPr sz="2400"/>
          </a:p>
        </p:txBody>
      </p:sp>
      <p:sp>
        <p:nvSpPr>
          <p:cNvPr id="292" name="Google Shape;292;p4"/>
          <p:cNvSpPr txBox="1"/>
          <p:nvPr>
            <p:ph idx="1" type="subTitle"/>
          </p:nvPr>
        </p:nvSpPr>
        <p:spPr>
          <a:xfrm>
            <a:off x="377205" y="1401996"/>
            <a:ext cx="7563300" cy="16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lang="en-US" sz="1200"/>
              <a:t>The CIA triad, also known as the information security triad, is a widely recognized model that represents the core principles of information security. It stands for Confidentiality, Integrity, and Availability, and these three principles form the foundation of a secure and well-rounded information security framework.</a:t>
            </a:r>
            <a:endParaRPr/>
          </a:p>
        </p:txBody>
      </p:sp>
      <p:pic>
        <p:nvPicPr>
          <p:cNvPr id="293" name="Google Shape;293;p4"/>
          <p:cNvPicPr preferRelativeResize="0"/>
          <p:nvPr/>
        </p:nvPicPr>
        <p:blipFill rotWithShape="1">
          <a:blip r:embed="rId3">
            <a:alphaModFix/>
          </a:blip>
          <a:srcRect b="0" l="0" r="0" t="0"/>
          <a:stretch/>
        </p:blipFill>
        <p:spPr>
          <a:xfrm>
            <a:off x="5391350" y="2270300"/>
            <a:ext cx="2549150" cy="2198525"/>
          </a:xfrm>
          <a:prstGeom prst="rect">
            <a:avLst/>
          </a:prstGeom>
          <a:noFill/>
          <a:ln>
            <a:noFill/>
          </a:ln>
        </p:spPr>
      </p:pic>
      <p:sp>
        <p:nvSpPr>
          <p:cNvPr id="294" name="Google Shape;294;p4"/>
          <p:cNvSpPr txBox="1"/>
          <p:nvPr/>
        </p:nvSpPr>
        <p:spPr>
          <a:xfrm>
            <a:off x="273200" y="2498825"/>
            <a:ext cx="79284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000000"/>
              </a:buClr>
              <a:buSzPts val="1200"/>
              <a:buFont typeface="Times New Roman"/>
              <a:buAutoNum type="arabicPeriod"/>
            </a:pPr>
            <a:r>
              <a:rPr b="1" i="0" lang="en-US" sz="1200" u="sng" cap="none" strike="noStrike">
                <a:solidFill>
                  <a:srgbClr val="0B5394"/>
                </a:solidFill>
                <a:latin typeface="Poppins"/>
                <a:ea typeface="Poppins"/>
                <a:cs typeface="Poppins"/>
                <a:sym typeface="Poppins"/>
              </a:rPr>
              <a:t>Confidentiality</a:t>
            </a:r>
            <a:r>
              <a:rPr b="1" i="0" lang="en-US" sz="1200" u="none" cap="none" strike="noStrike">
                <a:solidFill>
                  <a:srgbClr val="323E48"/>
                </a:solidFill>
                <a:latin typeface="Poppins"/>
                <a:ea typeface="Poppins"/>
                <a:cs typeface="Poppins"/>
                <a:sym typeface="Poppins"/>
              </a:rPr>
              <a:t>-</a:t>
            </a:r>
            <a:r>
              <a:rPr b="0" i="0" lang="en-US" sz="1200" u="none" cap="none" strike="noStrike">
                <a:solidFill>
                  <a:srgbClr val="323E48"/>
                </a:solidFill>
                <a:latin typeface="Poppins"/>
                <a:ea typeface="Poppins"/>
                <a:cs typeface="Poppins"/>
                <a:sym typeface="Poppins"/>
              </a:rPr>
              <a:t> No unauthorized access</a:t>
            </a:r>
            <a:endParaRPr b="0" i="0" sz="1200" u="none" cap="none" strike="noStrike">
              <a:solidFill>
                <a:srgbClr val="000000"/>
              </a:solidFill>
              <a:latin typeface="Poppins"/>
              <a:ea typeface="Poppins"/>
              <a:cs typeface="Poppins"/>
              <a:sym typeface="Poppins"/>
            </a:endParaRPr>
          </a:p>
          <a:p>
            <a:pPr indent="-304800" lvl="0" marL="457200" marR="0" rtl="0" algn="l">
              <a:lnSpc>
                <a:spcPct val="150000"/>
              </a:lnSpc>
              <a:spcBef>
                <a:spcPts val="0"/>
              </a:spcBef>
              <a:spcAft>
                <a:spcPts val="0"/>
              </a:spcAft>
              <a:buClr>
                <a:srgbClr val="000000"/>
              </a:buClr>
              <a:buSzPts val="1200"/>
              <a:buFont typeface="Times New Roman"/>
              <a:buAutoNum type="arabicPeriod"/>
            </a:pPr>
            <a:r>
              <a:rPr b="1" i="0" lang="en-US" sz="1200" u="sng" cap="none" strike="noStrike">
                <a:solidFill>
                  <a:srgbClr val="E69138"/>
                </a:solidFill>
                <a:latin typeface="Poppins"/>
                <a:ea typeface="Poppins"/>
                <a:cs typeface="Poppins"/>
                <a:sym typeface="Poppins"/>
              </a:rPr>
              <a:t>Integrity -</a:t>
            </a:r>
            <a:r>
              <a:rPr b="1" i="0" lang="en-US" sz="1200" u="none" cap="none" strike="noStrike">
                <a:solidFill>
                  <a:srgbClr val="E69138"/>
                </a:solidFill>
                <a:latin typeface="Poppins"/>
                <a:ea typeface="Poppins"/>
                <a:cs typeface="Poppins"/>
                <a:sym typeface="Poppins"/>
              </a:rPr>
              <a:t> </a:t>
            </a:r>
            <a:r>
              <a:rPr b="0" i="0" lang="en-US" sz="1200" u="none" cap="none" strike="noStrike">
                <a:solidFill>
                  <a:srgbClr val="323E48"/>
                </a:solidFill>
                <a:latin typeface="Poppins"/>
                <a:ea typeface="Poppins"/>
                <a:cs typeface="Poppins"/>
                <a:sym typeface="Poppins"/>
              </a:rPr>
              <a:t>No unauthorized modifications</a:t>
            </a:r>
            <a:endParaRPr b="0" i="0" sz="1200" u="none" cap="none" strike="noStrike">
              <a:solidFill>
                <a:srgbClr val="323E48"/>
              </a:solidFill>
              <a:latin typeface="Poppins"/>
              <a:ea typeface="Poppins"/>
              <a:cs typeface="Poppins"/>
              <a:sym typeface="Poppins"/>
            </a:endParaRPr>
          </a:p>
          <a:p>
            <a:pPr indent="-304800" lvl="0" marL="457200" marR="0" rtl="0" algn="l">
              <a:lnSpc>
                <a:spcPct val="150000"/>
              </a:lnSpc>
              <a:spcBef>
                <a:spcPts val="0"/>
              </a:spcBef>
              <a:spcAft>
                <a:spcPts val="0"/>
              </a:spcAft>
              <a:buClr>
                <a:srgbClr val="000000"/>
              </a:buClr>
              <a:buSzPts val="1200"/>
              <a:buFont typeface="Times New Roman"/>
              <a:buAutoNum type="arabicPeriod"/>
            </a:pPr>
            <a:r>
              <a:rPr b="0" i="0" lang="en-US" sz="1200" u="none" cap="none" strike="noStrike">
                <a:solidFill>
                  <a:srgbClr val="323E48"/>
                </a:solidFill>
                <a:latin typeface="Poppins"/>
                <a:ea typeface="Poppins"/>
                <a:cs typeface="Poppins"/>
                <a:sym typeface="Poppins"/>
              </a:rPr>
              <a:t> </a:t>
            </a:r>
            <a:r>
              <a:rPr b="1" i="0" lang="en-US" sz="1200" u="sng" cap="none" strike="noStrike">
                <a:solidFill>
                  <a:srgbClr val="6AA84F"/>
                </a:solidFill>
                <a:latin typeface="Poppins"/>
                <a:ea typeface="Poppins"/>
                <a:cs typeface="Poppins"/>
                <a:sym typeface="Poppins"/>
              </a:rPr>
              <a:t>Availability-</a:t>
            </a:r>
            <a:r>
              <a:rPr b="0" i="0" lang="en-US" sz="1200" u="none" cap="none" strike="noStrike">
                <a:solidFill>
                  <a:srgbClr val="323E48"/>
                </a:solidFill>
                <a:latin typeface="Poppins"/>
                <a:ea typeface="Poppins"/>
                <a:cs typeface="Poppins"/>
                <a:sym typeface="Poppins"/>
              </a:rPr>
              <a:t> Information available to authorized users only</a:t>
            </a:r>
            <a:endParaRPr b="0" i="0" sz="1200" u="none" cap="none" strike="noStrike">
              <a:solidFill>
                <a:srgbClr val="000000"/>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ppt_w</p:attrName>
                                        </p:attrNameLst>
                                      </p:cBhvr>
                                      <p:tavLst>
                                        <p:tav fmla="" tm="0">
                                          <p:val>
                                            <p:strVal val="0"/>
                                          </p:val>
                                        </p:tav>
                                        <p:tav fmla="" tm="100000">
                                          <p:val>
                                            <p:strVal val="#ppt_w"/>
                                          </p:val>
                                        </p:tav>
                                      </p:tavLst>
                                    </p:anim>
                                    <p:anim calcmode="lin" valueType="num">
                                      <p:cBhvr additive="base">
                                        <p:cTn dur="1000"/>
                                        <p:tgtEl>
                                          <p:spTgt spid="29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1000"/>
                                        <p:tgtEl>
                                          <p:spTgt spid="2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Effect filter="fade" transition="in">
                                      <p:cBhvr>
                                        <p:cTn dur="1000"/>
                                        <p:tgtEl>
                                          <p:spTgt spid="2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Effect filter="fade" transition="in">
                                      <p:cBhvr>
                                        <p:cTn dur="1000"/>
                                        <p:tgtEl>
                                          <p:spTgt spid="2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What is Information Security?</a:t>
            </a:r>
            <a:endParaRPr/>
          </a:p>
        </p:txBody>
      </p:sp>
      <p:sp>
        <p:nvSpPr>
          <p:cNvPr id="300" name="Google Shape;300;p3"/>
          <p:cNvSpPr txBox="1"/>
          <p:nvPr>
            <p:ph idx="1" type="subTitle"/>
          </p:nvPr>
        </p:nvSpPr>
        <p:spPr>
          <a:xfrm>
            <a:off x="720000" y="1553844"/>
            <a:ext cx="4133100" cy="21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US" sz="1200"/>
              <a:t>Information Security </a:t>
            </a:r>
            <a:r>
              <a:rPr lang="en-US" sz="1200"/>
              <a:t>is the practice of protecting information from unauthorized access or harm.</a:t>
            </a:r>
            <a:endParaRPr/>
          </a:p>
          <a:p>
            <a:pPr indent="0" lvl="0" marL="0" rtl="0" algn="l">
              <a:lnSpc>
                <a:spcPct val="115000"/>
              </a:lnSpc>
              <a:spcBef>
                <a:spcPts val="0"/>
              </a:spcBef>
              <a:spcAft>
                <a:spcPts val="0"/>
              </a:spcAft>
              <a:buSzPts val="2800"/>
              <a:buNone/>
            </a:pPr>
            <a:r>
              <a:t/>
            </a:r>
            <a:endParaRPr sz="1200"/>
          </a:p>
          <a:p>
            <a:pPr indent="0" lvl="0" marL="0" rtl="0" algn="l">
              <a:lnSpc>
                <a:spcPct val="115000"/>
              </a:lnSpc>
              <a:spcBef>
                <a:spcPts val="0"/>
              </a:spcBef>
              <a:spcAft>
                <a:spcPts val="0"/>
              </a:spcAft>
              <a:buSzPts val="2800"/>
              <a:buNone/>
            </a:pPr>
            <a:r>
              <a:t/>
            </a:r>
            <a:endParaRPr sz="1200"/>
          </a:p>
          <a:p>
            <a:pPr indent="0" lvl="0" marL="0" rtl="0" algn="l">
              <a:lnSpc>
                <a:spcPct val="115000"/>
              </a:lnSpc>
              <a:spcBef>
                <a:spcPts val="0"/>
              </a:spcBef>
              <a:spcAft>
                <a:spcPts val="0"/>
              </a:spcAft>
              <a:buSzPts val="2800"/>
              <a:buNone/>
            </a:pPr>
            <a:r>
              <a:rPr b="1" lang="en-US" sz="1200"/>
              <a:t>Cyber Security </a:t>
            </a:r>
            <a:r>
              <a:rPr lang="en-US" sz="1200"/>
              <a:t>is the protection of computer systems, networks, and data from digital threats and attacks.</a:t>
            </a:r>
            <a:endParaRPr/>
          </a:p>
          <a:p>
            <a:pPr indent="0" lvl="0" marL="0" rtl="0" algn="l">
              <a:lnSpc>
                <a:spcPct val="115000"/>
              </a:lnSpc>
              <a:spcBef>
                <a:spcPts val="0"/>
              </a:spcBef>
              <a:spcAft>
                <a:spcPts val="0"/>
              </a:spcAft>
              <a:buSzPts val="2800"/>
              <a:buNone/>
            </a:pPr>
            <a:r>
              <a:t/>
            </a:r>
            <a:endParaRPr sz="1200"/>
          </a:p>
        </p:txBody>
      </p:sp>
      <p:pic>
        <p:nvPicPr>
          <p:cNvPr descr="Cybersecurity vs Network Security vs Information Security - GeeksforGeeks" id="301" name="Google Shape;301;p3"/>
          <p:cNvPicPr preferRelativeResize="0"/>
          <p:nvPr/>
        </p:nvPicPr>
        <p:blipFill rotWithShape="1">
          <a:blip r:embed="rId3">
            <a:alphaModFix/>
          </a:blip>
          <a:srcRect b="0" l="0" r="0" t="0"/>
          <a:stretch/>
        </p:blipFill>
        <p:spPr>
          <a:xfrm>
            <a:off x="5612814" y="1001194"/>
            <a:ext cx="2977800" cy="29778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ppt_w</p:attrName>
                                        </p:attrNameLst>
                                      </p:cBhvr>
                                      <p:tavLst>
                                        <p:tav fmla="" tm="0">
                                          <p:val>
                                            <p:strVal val="0"/>
                                          </p:val>
                                        </p:tav>
                                        <p:tav fmla="" tm="100000">
                                          <p:val>
                                            <p:strVal val="#ppt_w"/>
                                          </p:val>
                                        </p:tav>
                                      </p:tavLst>
                                    </p:anim>
                                    <p:anim calcmode="lin" valueType="num">
                                      <p:cBhvr additive="base">
                                        <p:cTn dur="1000"/>
                                        <p:tgtEl>
                                          <p:spTgt spid="30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
          <p:cNvSpPr txBox="1"/>
          <p:nvPr>
            <p:ph type="title"/>
          </p:nvPr>
        </p:nvSpPr>
        <p:spPr>
          <a:xfrm>
            <a:off x="720000" y="445024"/>
            <a:ext cx="7704000" cy="8685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The CIA Triad (Confidentiality)</a:t>
            </a:r>
            <a:br>
              <a:rPr lang="en-US" sz="2400"/>
            </a:br>
            <a:endParaRPr sz="2400"/>
          </a:p>
        </p:txBody>
      </p:sp>
      <p:sp>
        <p:nvSpPr>
          <p:cNvPr id="307" name="Google Shape;307;p5"/>
          <p:cNvSpPr txBox="1"/>
          <p:nvPr>
            <p:ph idx="1" type="subTitle"/>
          </p:nvPr>
        </p:nvSpPr>
        <p:spPr>
          <a:xfrm>
            <a:off x="4038600" y="1313549"/>
            <a:ext cx="4149660" cy="271932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US" sz="1200"/>
              <a:t>Confidentiality: </a:t>
            </a:r>
            <a:r>
              <a:rPr lang="en-US" sz="1200"/>
              <a:t>Ensuring that information is accessible only to authorized individuals and protected from unauthorized access or disclosure.</a:t>
            </a:r>
            <a:endParaRPr/>
          </a:p>
          <a:p>
            <a:pPr indent="0" lvl="0" marL="0" rtl="0" algn="l">
              <a:lnSpc>
                <a:spcPct val="115000"/>
              </a:lnSpc>
              <a:spcBef>
                <a:spcPts val="0"/>
              </a:spcBef>
              <a:spcAft>
                <a:spcPts val="0"/>
              </a:spcAft>
              <a:buSzPts val="2800"/>
              <a:buNone/>
            </a:pPr>
            <a:r>
              <a:t/>
            </a:r>
            <a:endParaRPr sz="1200"/>
          </a:p>
          <a:p>
            <a:pPr indent="0" lvl="0" marL="0" rtl="0" algn="l">
              <a:lnSpc>
                <a:spcPct val="115000"/>
              </a:lnSpc>
              <a:spcBef>
                <a:spcPts val="0"/>
              </a:spcBef>
              <a:spcAft>
                <a:spcPts val="0"/>
              </a:spcAft>
              <a:buSzPts val="2800"/>
              <a:buNone/>
            </a:pPr>
            <a:r>
              <a:rPr b="1" lang="en-US" sz="1200"/>
              <a:t>For example, </a:t>
            </a:r>
            <a:r>
              <a:rPr lang="en-US" sz="1200"/>
              <a:t>when you log into your email account, you expect that only you can read your emails, not anyone else.</a:t>
            </a:r>
            <a:endParaRPr/>
          </a:p>
        </p:txBody>
      </p:sp>
      <p:pic>
        <p:nvPicPr>
          <p:cNvPr id="308" name="Google Shape;308;p5"/>
          <p:cNvPicPr preferRelativeResize="0"/>
          <p:nvPr/>
        </p:nvPicPr>
        <p:blipFill rotWithShape="1">
          <a:blip r:embed="rId3">
            <a:alphaModFix/>
          </a:blip>
          <a:srcRect b="0" l="0" r="0" t="0"/>
          <a:stretch/>
        </p:blipFill>
        <p:spPr>
          <a:xfrm>
            <a:off x="178675" y="1313549"/>
            <a:ext cx="3733800" cy="22565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ppt_w</p:attrName>
                                        </p:attrNameLst>
                                      </p:cBhvr>
                                      <p:tavLst>
                                        <p:tav fmla="" tm="0">
                                          <p:val>
                                            <p:strVal val="0"/>
                                          </p:val>
                                        </p:tav>
                                        <p:tav fmla="" tm="100000">
                                          <p:val>
                                            <p:strVal val="#ppt_w"/>
                                          </p:val>
                                        </p:tav>
                                      </p:tavLst>
                                    </p:anim>
                                    <p:anim calcmode="lin" valueType="num">
                                      <p:cBhvr additive="base">
                                        <p:cTn dur="1000"/>
                                        <p:tgtEl>
                                          <p:spTgt spid="30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ec3b92f9e1_0_95"/>
          <p:cNvSpPr txBox="1"/>
          <p:nvPr>
            <p:ph type="title"/>
          </p:nvPr>
        </p:nvSpPr>
        <p:spPr>
          <a:xfrm>
            <a:off x="720000" y="44502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The CIA Triad (Integrity)</a:t>
            </a:r>
            <a:br>
              <a:rPr lang="en-US" sz="2400"/>
            </a:br>
            <a:endParaRPr sz="2400"/>
          </a:p>
        </p:txBody>
      </p:sp>
      <p:sp>
        <p:nvSpPr>
          <p:cNvPr id="314" name="Google Shape;314;g2ec3b92f9e1_0_95"/>
          <p:cNvSpPr txBox="1"/>
          <p:nvPr>
            <p:ph idx="1" type="subTitle"/>
          </p:nvPr>
        </p:nvSpPr>
        <p:spPr>
          <a:xfrm>
            <a:off x="4038600" y="1212150"/>
            <a:ext cx="4977900" cy="282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US" sz="1200"/>
              <a:t>Integrity: </a:t>
            </a:r>
            <a:r>
              <a:rPr lang="en-US" sz="1200"/>
              <a:t>Maintaining the accuracy, completeness, and trustworthiness of information by preventing unauthorized modification or tampering.</a:t>
            </a:r>
            <a:endParaRPr/>
          </a:p>
          <a:p>
            <a:pPr indent="0" lvl="0" marL="0" rtl="0" algn="l">
              <a:lnSpc>
                <a:spcPct val="115000"/>
              </a:lnSpc>
              <a:spcBef>
                <a:spcPts val="0"/>
              </a:spcBef>
              <a:spcAft>
                <a:spcPts val="0"/>
              </a:spcAft>
              <a:buSzPts val="2800"/>
              <a:buNone/>
            </a:pPr>
            <a:r>
              <a:t/>
            </a:r>
            <a:endParaRPr sz="1200"/>
          </a:p>
          <a:p>
            <a:pPr indent="0" lvl="0" marL="0" rtl="0" algn="l">
              <a:lnSpc>
                <a:spcPct val="115000"/>
              </a:lnSpc>
              <a:spcBef>
                <a:spcPts val="0"/>
              </a:spcBef>
              <a:spcAft>
                <a:spcPts val="0"/>
              </a:spcAft>
              <a:buSzPts val="2800"/>
              <a:buNone/>
            </a:pPr>
            <a:r>
              <a:rPr b="1" lang="en-US" sz="1200"/>
              <a:t>Example: </a:t>
            </a:r>
            <a:r>
              <a:rPr lang="en-US" sz="1200"/>
              <a:t>Imagine you submit an online application form for a job. Integrity ensures that the information you entered (e.g., your personal details, qualifications, and work experience) remains unchanged and accurate when it reaches the employer's database. If someone maliciously alters your application data during transmission, integrity mechanisms would detect and prevent such unauthorized changes.</a:t>
            </a:r>
            <a:endParaRPr/>
          </a:p>
        </p:txBody>
      </p:sp>
      <p:pic>
        <p:nvPicPr>
          <p:cNvPr id="315" name="Google Shape;315;g2ec3b92f9e1_0_95"/>
          <p:cNvPicPr preferRelativeResize="0"/>
          <p:nvPr/>
        </p:nvPicPr>
        <p:blipFill rotWithShape="1">
          <a:blip r:embed="rId3">
            <a:alphaModFix/>
          </a:blip>
          <a:srcRect b="0" l="0" r="0" t="0"/>
          <a:stretch/>
        </p:blipFill>
        <p:spPr>
          <a:xfrm>
            <a:off x="84650" y="1591849"/>
            <a:ext cx="4037725" cy="185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ec3b92f9e1_0_108"/>
          <p:cNvSpPr txBox="1"/>
          <p:nvPr>
            <p:ph type="title"/>
          </p:nvPr>
        </p:nvSpPr>
        <p:spPr>
          <a:xfrm>
            <a:off x="720000" y="44502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The CIA Triad (Availability)</a:t>
            </a:r>
            <a:br>
              <a:rPr lang="en-US" sz="2400"/>
            </a:br>
            <a:endParaRPr sz="2400"/>
          </a:p>
        </p:txBody>
      </p:sp>
      <p:sp>
        <p:nvSpPr>
          <p:cNvPr id="321" name="Google Shape;321;g2ec3b92f9e1_0_108"/>
          <p:cNvSpPr txBox="1"/>
          <p:nvPr>
            <p:ph idx="1" type="subTitle"/>
          </p:nvPr>
        </p:nvSpPr>
        <p:spPr>
          <a:xfrm>
            <a:off x="4038600" y="1313549"/>
            <a:ext cx="4149600" cy="271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t/>
            </a:r>
            <a:endParaRPr sz="1200"/>
          </a:p>
          <a:p>
            <a:pPr indent="0" lvl="0" marL="0" rtl="0" algn="l">
              <a:lnSpc>
                <a:spcPct val="115000"/>
              </a:lnSpc>
              <a:spcBef>
                <a:spcPts val="0"/>
              </a:spcBef>
              <a:spcAft>
                <a:spcPts val="0"/>
              </a:spcAft>
              <a:buSzPts val="2800"/>
              <a:buNone/>
            </a:pPr>
            <a:r>
              <a:rPr b="1" lang="en-US" sz="1200"/>
              <a:t>Availability: </a:t>
            </a:r>
            <a:r>
              <a:rPr lang="en-US" sz="1200"/>
              <a:t>Ensuring that information and systems are accessible and usable when needed by authorized users, and protected from disruptions or outages.</a:t>
            </a:r>
            <a:endParaRPr sz="1200"/>
          </a:p>
          <a:p>
            <a:pPr indent="0" lvl="0" marL="0" rtl="0" algn="l">
              <a:lnSpc>
                <a:spcPct val="115000"/>
              </a:lnSpc>
              <a:spcBef>
                <a:spcPts val="0"/>
              </a:spcBef>
              <a:spcAft>
                <a:spcPts val="0"/>
              </a:spcAft>
              <a:buSzPts val="2800"/>
              <a:buNone/>
            </a:pPr>
            <a:r>
              <a:t/>
            </a:r>
            <a:endParaRPr sz="1200"/>
          </a:p>
          <a:p>
            <a:pPr indent="0" lvl="0" marL="0" rtl="0" algn="l">
              <a:lnSpc>
                <a:spcPct val="115000"/>
              </a:lnSpc>
              <a:spcBef>
                <a:spcPts val="0"/>
              </a:spcBef>
              <a:spcAft>
                <a:spcPts val="0"/>
              </a:spcAft>
              <a:buSzPts val="2800"/>
              <a:buNone/>
            </a:pPr>
            <a:r>
              <a:rPr lang="en-US" sz="1200"/>
              <a:t>Consider an e-commerce website during a sale event. Availability ensures that the website remains operational and responsive despite a surge in visitor traffic. If the website crashes or becomes unavailable due to high demand, customers may not be able to complete their purchases, impacting the business's revenue and customer satisfaction.</a:t>
            </a:r>
            <a:endParaRPr sz="1200"/>
          </a:p>
          <a:p>
            <a:pPr indent="0" lvl="0" marL="0" rtl="0" algn="l">
              <a:lnSpc>
                <a:spcPct val="115000"/>
              </a:lnSpc>
              <a:spcBef>
                <a:spcPts val="0"/>
              </a:spcBef>
              <a:spcAft>
                <a:spcPts val="0"/>
              </a:spcAft>
              <a:buSzPts val="2800"/>
              <a:buNone/>
            </a:pPr>
            <a:r>
              <a:t/>
            </a:r>
            <a:endParaRPr sz="1200"/>
          </a:p>
        </p:txBody>
      </p:sp>
      <p:pic>
        <p:nvPicPr>
          <p:cNvPr id="322" name="Google Shape;322;g2ec3b92f9e1_0_108"/>
          <p:cNvPicPr preferRelativeResize="0"/>
          <p:nvPr/>
        </p:nvPicPr>
        <p:blipFill rotWithShape="1">
          <a:blip r:embed="rId3">
            <a:alphaModFix/>
          </a:blip>
          <a:srcRect b="0" l="0" r="0" t="0"/>
          <a:stretch/>
        </p:blipFill>
        <p:spPr>
          <a:xfrm>
            <a:off x="671575" y="1262700"/>
            <a:ext cx="2491650" cy="1811075"/>
          </a:xfrm>
          <a:prstGeom prst="rect">
            <a:avLst/>
          </a:prstGeom>
          <a:noFill/>
          <a:ln>
            <a:noFill/>
          </a:ln>
        </p:spPr>
      </p:pic>
      <p:pic>
        <p:nvPicPr>
          <p:cNvPr id="323" name="Google Shape;323;g2ec3b92f9e1_0_108"/>
          <p:cNvPicPr preferRelativeResize="0"/>
          <p:nvPr/>
        </p:nvPicPr>
        <p:blipFill rotWithShape="1">
          <a:blip r:embed="rId4">
            <a:alphaModFix/>
          </a:blip>
          <a:srcRect b="0" l="0" r="0" t="0"/>
          <a:stretch/>
        </p:blipFill>
        <p:spPr>
          <a:xfrm>
            <a:off x="720000" y="3073775"/>
            <a:ext cx="1286426" cy="1573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ee2842eb10_0_1"/>
          <p:cNvSpPr txBox="1"/>
          <p:nvPr>
            <p:ph type="title"/>
          </p:nvPr>
        </p:nvSpPr>
        <p:spPr>
          <a:xfrm>
            <a:off x="720000" y="44502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Examples of CIA Triad </a:t>
            </a:r>
            <a:endParaRPr sz="2400"/>
          </a:p>
          <a:p>
            <a:pPr indent="0" lvl="0" marL="0" rtl="0" algn="l">
              <a:lnSpc>
                <a:spcPct val="100000"/>
              </a:lnSpc>
              <a:spcBef>
                <a:spcPts val="0"/>
              </a:spcBef>
              <a:spcAft>
                <a:spcPts val="0"/>
              </a:spcAft>
              <a:buSzPts val="3000"/>
              <a:buNone/>
            </a:pPr>
            <a:r>
              <a:t/>
            </a:r>
            <a:endParaRPr sz="2400"/>
          </a:p>
        </p:txBody>
      </p:sp>
      <p:sp>
        <p:nvSpPr>
          <p:cNvPr id="329" name="Google Shape;329;g2ee2842eb10_0_1"/>
          <p:cNvSpPr txBox="1"/>
          <p:nvPr>
            <p:ph idx="1" type="subTitle"/>
          </p:nvPr>
        </p:nvSpPr>
        <p:spPr>
          <a:xfrm>
            <a:off x="630875" y="1177100"/>
            <a:ext cx="7965000" cy="27192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1000"/>
              </a:spcBef>
              <a:spcAft>
                <a:spcPts val="0"/>
              </a:spcAft>
              <a:buClr>
                <a:schemeClr val="dk2"/>
              </a:buClr>
              <a:buSzPts val="2200"/>
              <a:buFont typeface="Times New Roman"/>
              <a:buChar char="●"/>
            </a:pPr>
            <a:r>
              <a:rPr lang="en-US" sz="1600">
                <a:solidFill>
                  <a:srgbClr val="000000"/>
                </a:solidFill>
                <a:latin typeface="Times New Roman"/>
                <a:ea typeface="Times New Roman"/>
                <a:cs typeface="Times New Roman"/>
                <a:sym typeface="Times New Roman"/>
              </a:rPr>
              <a:t>To have a better understanding of how the CIA triad works in practice, consider an ATM that allows users to access bank balances and other information. An ATM incorporates measures to cover the principles of the triad:</a:t>
            </a:r>
            <a:endParaRPr sz="1600">
              <a:solidFill>
                <a:srgbClr val="000000"/>
              </a:solidFill>
              <a:latin typeface="Times New Roman"/>
              <a:ea typeface="Times New Roman"/>
              <a:cs typeface="Times New Roman"/>
              <a:sym typeface="Times New Roman"/>
            </a:endParaRPr>
          </a:p>
          <a:p>
            <a:pPr indent="-330200" lvl="1" marL="914400" rtl="0" algn="l">
              <a:lnSpc>
                <a:spcPct val="100000"/>
              </a:lnSpc>
              <a:spcBef>
                <a:spcPts val="1000"/>
              </a:spcBef>
              <a:spcAft>
                <a:spcPts val="0"/>
              </a:spcAft>
              <a:buClr>
                <a:schemeClr val="dk2"/>
              </a:buClr>
              <a:buSzPts val="1600"/>
              <a:buFont typeface="Times New Roman"/>
              <a:buChar char="○"/>
            </a:pPr>
            <a:r>
              <a:rPr lang="en-US" sz="1600">
                <a:solidFill>
                  <a:srgbClr val="000000"/>
                </a:solidFill>
                <a:latin typeface="Times New Roman"/>
                <a:ea typeface="Times New Roman"/>
                <a:cs typeface="Times New Roman"/>
                <a:sym typeface="Times New Roman"/>
              </a:rPr>
              <a:t>The two-factor authentication (debit card with the PIN code) provides </a:t>
            </a:r>
            <a:r>
              <a:rPr b="1" lang="en-US" sz="1600">
                <a:solidFill>
                  <a:schemeClr val="dk2"/>
                </a:solidFill>
                <a:latin typeface="Times New Roman"/>
                <a:ea typeface="Times New Roman"/>
                <a:cs typeface="Times New Roman"/>
                <a:sym typeface="Times New Roman"/>
              </a:rPr>
              <a:t>confidentiality</a:t>
            </a:r>
            <a:r>
              <a:rPr lang="en-US" sz="1600">
                <a:solidFill>
                  <a:srgbClr val="000000"/>
                </a:solidFill>
                <a:latin typeface="Times New Roman"/>
                <a:ea typeface="Times New Roman"/>
                <a:cs typeface="Times New Roman"/>
                <a:sym typeface="Times New Roman"/>
              </a:rPr>
              <a:t> before authorizing access to sensitive data.</a:t>
            </a:r>
            <a:endParaRPr sz="1600">
              <a:solidFill>
                <a:srgbClr val="000000"/>
              </a:solidFill>
              <a:latin typeface="Times New Roman"/>
              <a:ea typeface="Times New Roman"/>
              <a:cs typeface="Times New Roman"/>
              <a:sym typeface="Times New Roman"/>
            </a:endParaRPr>
          </a:p>
          <a:p>
            <a:pPr indent="-330200" lvl="1" marL="914400" rtl="0" algn="l">
              <a:lnSpc>
                <a:spcPct val="100000"/>
              </a:lnSpc>
              <a:spcBef>
                <a:spcPts val="1000"/>
              </a:spcBef>
              <a:spcAft>
                <a:spcPts val="0"/>
              </a:spcAft>
              <a:buClr>
                <a:schemeClr val="dk2"/>
              </a:buClr>
              <a:buSzPts val="1600"/>
              <a:buFont typeface="Times New Roman"/>
              <a:buChar char="○"/>
            </a:pPr>
            <a:r>
              <a:rPr lang="en-US" sz="1600">
                <a:solidFill>
                  <a:srgbClr val="000000"/>
                </a:solidFill>
                <a:latin typeface="Times New Roman"/>
                <a:ea typeface="Times New Roman"/>
                <a:cs typeface="Times New Roman"/>
                <a:sym typeface="Times New Roman"/>
              </a:rPr>
              <a:t>The ATM and bank software ensure data </a:t>
            </a:r>
            <a:r>
              <a:rPr b="1" lang="en-US" sz="1600">
                <a:solidFill>
                  <a:srgbClr val="EB9109"/>
                </a:solidFill>
                <a:latin typeface="Times New Roman"/>
                <a:ea typeface="Times New Roman"/>
                <a:cs typeface="Times New Roman"/>
                <a:sym typeface="Times New Roman"/>
              </a:rPr>
              <a:t>integrity</a:t>
            </a:r>
            <a:r>
              <a:rPr lang="en-US" sz="1600">
                <a:solidFill>
                  <a:srgbClr val="000000"/>
                </a:solidFill>
                <a:latin typeface="Times New Roman"/>
                <a:ea typeface="Times New Roman"/>
                <a:cs typeface="Times New Roman"/>
                <a:sym typeface="Times New Roman"/>
              </a:rPr>
              <a:t> by maintaining all transfer and withdrawal records made via the ATM in the user’s bank accounting</a:t>
            </a:r>
            <a:endParaRPr sz="1600">
              <a:solidFill>
                <a:srgbClr val="000000"/>
              </a:solidFill>
              <a:latin typeface="Times New Roman"/>
              <a:ea typeface="Times New Roman"/>
              <a:cs typeface="Times New Roman"/>
              <a:sym typeface="Times New Roman"/>
            </a:endParaRPr>
          </a:p>
          <a:p>
            <a:pPr indent="-330200" lvl="1" marL="914400" rtl="0" algn="l">
              <a:lnSpc>
                <a:spcPct val="100000"/>
              </a:lnSpc>
              <a:spcBef>
                <a:spcPts val="1000"/>
              </a:spcBef>
              <a:spcAft>
                <a:spcPts val="0"/>
              </a:spcAft>
              <a:buClr>
                <a:schemeClr val="dk2"/>
              </a:buClr>
              <a:buSzPts val="1600"/>
              <a:buFont typeface="Times New Roman"/>
              <a:buChar char="○"/>
            </a:pPr>
            <a:r>
              <a:rPr lang="en-US" sz="1600">
                <a:solidFill>
                  <a:srgbClr val="000000"/>
                </a:solidFill>
                <a:latin typeface="Times New Roman"/>
                <a:ea typeface="Times New Roman"/>
                <a:cs typeface="Times New Roman"/>
                <a:sym typeface="Times New Roman"/>
              </a:rPr>
              <a:t>The ATM provides </a:t>
            </a:r>
            <a:r>
              <a:rPr b="1" lang="en-US" sz="1600">
                <a:solidFill>
                  <a:srgbClr val="6AA84F"/>
                </a:solidFill>
                <a:latin typeface="Times New Roman"/>
                <a:ea typeface="Times New Roman"/>
                <a:cs typeface="Times New Roman"/>
                <a:sym typeface="Times New Roman"/>
              </a:rPr>
              <a:t>availability</a:t>
            </a:r>
            <a:r>
              <a:rPr b="1" lang="en-US" sz="1600">
                <a:solidFill>
                  <a:srgbClr val="000000"/>
                </a:solidFill>
                <a:latin typeface="Times New Roman"/>
                <a:ea typeface="Times New Roman"/>
                <a:cs typeface="Times New Roman"/>
                <a:sym typeface="Times New Roman"/>
              </a:rPr>
              <a:t> </a:t>
            </a:r>
            <a:r>
              <a:rPr lang="en-US" sz="1600">
                <a:solidFill>
                  <a:srgbClr val="000000"/>
                </a:solidFill>
                <a:latin typeface="Times New Roman"/>
                <a:ea typeface="Times New Roman"/>
                <a:cs typeface="Times New Roman"/>
                <a:sym typeface="Times New Roman"/>
              </a:rPr>
              <a:t>as it is for public use and is accessible at all times.</a:t>
            </a:r>
            <a:endParaRPr sz="400"/>
          </a:p>
          <a:p>
            <a:pPr indent="0" lvl="0" marL="0" rtl="0" algn="l">
              <a:lnSpc>
                <a:spcPct val="115000"/>
              </a:lnSpc>
              <a:spcBef>
                <a:spcPts val="1000"/>
              </a:spcBef>
              <a:spcAft>
                <a:spcPts val="0"/>
              </a:spcAft>
              <a:buSzPts val="2800"/>
              <a:buNone/>
            </a:pPr>
            <a:r>
              <a:t/>
            </a:r>
            <a:endParaRPr sz="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
          <p:cNvSpPr txBox="1"/>
          <p:nvPr>
            <p:ph type="title"/>
          </p:nvPr>
        </p:nvSpPr>
        <p:spPr>
          <a:xfrm>
            <a:off x="720000" y="445024"/>
            <a:ext cx="7704000" cy="86852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US" sz="2400"/>
              <a:t>Other Key Principles</a:t>
            </a:r>
            <a:br>
              <a:rPr lang="en-US" sz="2400"/>
            </a:br>
            <a:endParaRPr sz="2400"/>
          </a:p>
        </p:txBody>
      </p:sp>
      <p:sp>
        <p:nvSpPr>
          <p:cNvPr id="335" name="Google Shape;335;p6"/>
          <p:cNvSpPr txBox="1"/>
          <p:nvPr>
            <p:ph idx="1" type="subTitle"/>
          </p:nvPr>
        </p:nvSpPr>
        <p:spPr>
          <a:xfrm>
            <a:off x="720000" y="1313549"/>
            <a:ext cx="7563300" cy="3055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Char char="●"/>
            </a:pPr>
            <a:r>
              <a:rPr lang="en-US" sz="1600"/>
              <a:t>Authenticity</a:t>
            </a:r>
            <a:endParaRPr sz="1600"/>
          </a:p>
          <a:p>
            <a:pPr indent="-330200" lvl="0" marL="457200" rtl="0" algn="l">
              <a:lnSpc>
                <a:spcPct val="115000"/>
              </a:lnSpc>
              <a:spcBef>
                <a:spcPts val="1000"/>
              </a:spcBef>
              <a:spcAft>
                <a:spcPts val="0"/>
              </a:spcAft>
              <a:buSzPts val="1600"/>
              <a:buChar char="●"/>
            </a:pPr>
            <a:r>
              <a:rPr lang="en-US" sz="1600"/>
              <a:t>Non-repudiation</a:t>
            </a:r>
            <a:endParaRPr sz="1600"/>
          </a:p>
          <a:p>
            <a:pPr indent="-330200" lvl="0" marL="457200" rtl="0" algn="l">
              <a:lnSpc>
                <a:spcPct val="115000"/>
              </a:lnSpc>
              <a:spcBef>
                <a:spcPts val="1000"/>
              </a:spcBef>
              <a:spcAft>
                <a:spcPts val="0"/>
              </a:spcAft>
              <a:buSzPts val="1600"/>
              <a:buChar char="●"/>
            </a:pPr>
            <a:r>
              <a:rPr lang="en-US" sz="1600"/>
              <a:t>Accountability</a:t>
            </a:r>
            <a:endParaRPr sz="1600"/>
          </a:p>
          <a:p>
            <a:pPr indent="-330200" lvl="0" marL="457200" rtl="0" algn="l">
              <a:lnSpc>
                <a:spcPct val="115000"/>
              </a:lnSpc>
              <a:spcBef>
                <a:spcPts val="1000"/>
              </a:spcBef>
              <a:spcAft>
                <a:spcPts val="0"/>
              </a:spcAft>
              <a:buSzPts val="1600"/>
              <a:buChar char="●"/>
            </a:pPr>
            <a:r>
              <a:rPr lang="en-US" sz="1600"/>
              <a:t>Privacy</a:t>
            </a:r>
            <a:endParaRPr sz="1600"/>
          </a:p>
          <a:p>
            <a:pPr indent="-330200" lvl="0" marL="457200" rtl="0" algn="l">
              <a:lnSpc>
                <a:spcPct val="115000"/>
              </a:lnSpc>
              <a:spcBef>
                <a:spcPts val="1000"/>
              </a:spcBef>
              <a:spcAft>
                <a:spcPts val="0"/>
              </a:spcAft>
              <a:buSzPts val="1600"/>
              <a:buChar char="●"/>
            </a:pPr>
            <a:r>
              <a:rPr lang="en-US" sz="1600"/>
              <a:t>Least Privilege</a:t>
            </a:r>
            <a:endParaRPr sz="1600"/>
          </a:p>
          <a:p>
            <a:pPr indent="-330200" lvl="0" marL="457200" rtl="0" algn="l">
              <a:lnSpc>
                <a:spcPct val="115000"/>
              </a:lnSpc>
              <a:spcBef>
                <a:spcPts val="1000"/>
              </a:spcBef>
              <a:spcAft>
                <a:spcPts val="0"/>
              </a:spcAft>
              <a:buSzPts val="1600"/>
              <a:buChar char="●"/>
            </a:pPr>
            <a:r>
              <a:rPr lang="en-US" sz="1600"/>
              <a:t>Defense-in-Depth</a:t>
            </a:r>
            <a:endParaRPr sz="1600"/>
          </a:p>
          <a:p>
            <a:pPr indent="-330200" lvl="0" marL="457200" rtl="0" algn="l">
              <a:lnSpc>
                <a:spcPct val="115000"/>
              </a:lnSpc>
              <a:spcBef>
                <a:spcPts val="1000"/>
              </a:spcBef>
              <a:spcAft>
                <a:spcPts val="1000"/>
              </a:spcAft>
              <a:buSzPts val="1600"/>
              <a:buChar char="●"/>
            </a:pPr>
            <a:r>
              <a:rPr lang="en-US" sz="1600"/>
              <a:t>Risk Management</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ee2842eb10_0_10"/>
          <p:cNvSpPr txBox="1"/>
          <p:nvPr>
            <p:ph type="title"/>
          </p:nvPr>
        </p:nvSpPr>
        <p:spPr>
          <a:xfrm>
            <a:off x="720000" y="445024"/>
            <a:ext cx="7704000" cy="86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Font typeface="Arial"/>
              <a:buNone/>
            </a:pPr>
            <a:r>
              <a:rPr lang="en-US" sz="2400"/>
              <a:t>Authenticity</a:t>
            </a:r>
            <a:endParaRPr sz="2400"/>
          </a:p>
        </p:txBody>
      </p:sp>
      <p:sp>
        <p:nvSpPr>
          <p:cNvPr id="341" name="Google Shape;341;g2ee2842eb10_0_10"/>
          <p:cNvSpPr txBox="1"/>
          <p:nvPr/>
        </p:nvSpPr>
        <p:spPr>
          <a:xfrm>
            <a:off x="335900" y="1094475"/>
            <a:ext cx="47988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Verifying the origin and integrity of information</a:t>
            </a:r>
            <a:endParaRPr b="0" i="0" sz="1600" u="none" cap="none" strike="noStrike">
              <a:solidFill>
                <a:srgbClr val="000000"/>
              </a:solidFill>
              <a:latin typeface="Times New Roman"/>
              <a:ea typeface="Times New Roman"/>
              <a:cs typeface="Times New Roman"/>
              <a:sym typeface="Times New Roman"/>
            </a:endParaRPr>
          </a:p>
        </p:txBody>
      </p:sp>
      <p:pic>
        <p:nvPicPr>
          <p:cNvPr id="342" name="Google Shape;342;g2ee2842eb10_0_10"/>
          <p:cNvPicPr preferRelativeResize="0"/>
          <p:nvPr/>
        </p:nvPicPr>
        <p:blipFill rotWithShape="1">
          <a:blip r:embed="rId3">
            <a:alphaModFix/>
          </a:blip>
          <a:srcRect b="0" l="0" r="0" t="0"/>
          <a:stretch/>
        </p:blipFill>
        <p:spPr>
          <a:xfrm>
            <a:off x="335900" y="2255350"/>
            <a:ext cx="3084374" cy="1854200"/>
          </a:xfrm>
          <a:prstGeom prst="rect">
            <a:avLst/>
          </a:prstGeom>
          <a:noFill/>
          <a:ln>
            <a:noFill/>
          </a:ln>
        </p:spPr>
      </p:pic>
      <p:sp>
        <p:nvSpPr>
          <p:cNvPr id="343" name="Google Shape;343;g2ee2842eb10_0_10"/>
          <p:cNvSpPr txBox="1"/>
          <p:nvPr/>
        </p:nvSpPr>
        <p:spPr>
          <a:xfrm>
            <a:off x="3548750" y="1644450"/>
            <a:ext cx="4933200" cy="3268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000"/>
              </a:spcBef>
              <a:spcAft>
                <a:spcPts val="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Imagine you purchase a product online from a reputable e-commerce website. Before entering your payment details, you notice a padlock icon and "https://" in the website's URL, indicating a secure connection. </a:t>
            </a:r>
            <a:endParaRPr b="0" i="0" sz="1600" u="none" cap="none" strike="noStrike">
              <a:solidFill>
                <a:srgbClr val="000000"/>
              </a:solidFill>
              <a:latin typeface="Times New Roman"/>
              <a:ea typeface="Times New Roman"/>
              <a:cs typeface="Times New Roman"/>
              <a:sym typeface="Times New Roman"/>
            </a:endParaRPr>
          </a:p>
          <a:p>
            <a:pPr indent="-330200" lvl="0" marL="457200" marR="0" rtl="0" algn="l">
              <a:lnSpc>
                <a:spcPct val="100000"/>
              </a:lnSpc>
              <a:spcBef>
                <a:spcPts val="1000"/>
              </a:spcBef>
              <a:spcAft>
                <a:spcPts val="1000"/>
              </a:spcAft>
              <a:buClr>
                <a:srgbClr val="000000"/>
              </a:buClr>
              <a:buSzPts val="1600"/>
              <a:buFont typeface="Times New Roman"/>
              <a:buChar char="●"/>
            </a:pPr>
            <a:r>
              <a:rPr b="0" i="0" lang="en-US" sz="1600" u="none" cap="none" strike="noStrike">
                <a:solidFill>
                  <a:srgbClr val="000000"/>
                </a:solidFill>
                <a:latin typeface="Times New Roman"/>
                <a:ea typeface="Times New Roman"/>
                <a:cs typeface="Times New Roman"/>
                <a:sym typeface="Times New Roman"/>
              </a:rPr>
              <a:t>This authenticity ensures that the website is legitimate and encrypts your data during transmission, protecting it from unauthorized access or tampering by malicious parties. By verifying these security indicators, you trust that your transaction details are safe and proceed with confidence in making the purchase.</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childTnLst>
                                </p:cTn>
                              </p:par>
                            </p:childTnLst>
                          </p:cTn>
                        </p:par>
                        <p:par>
                          <p:cTn fill="hold">
                            <p:stCondLst>
                              <p:cond delay="1002"/>
                            </p:stCondLst>
                            <p:childTnLst>
                              <p:par>
                                <p:cTn fill="hold" nodeType="afterEffect" presetClass="entr" presetID="23" presetSubtype="16">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1000"/>
                                        <p:tgtEl>
                                          <p:spTgt spid="342"/>
                                        </p:tgtEl>
                                        <p:attrNameLst>
                                          <p:attrName>ppt_w</p:attrName>
                                        </p:attrNameLst>
                                      </p:cBhvr>
                                      <p:tavLst>
                                        <p:tav fmla="" tm="0">
                                          <p:val>
                                            <p:strVal val="0"/>
                                          </p:val>
                                        </p:tav>
                                        <p:tav fmla="" tm="100000">
                                          <p:val>
                                            <p:strVal val="#ppt_w"/>
                                          </p:val>
                                        </p:tav>
                                      </p:tavLst>
                                    </p:anim>
                                    <p:anim calcmode="lin" valueType="num">
                                      <p:cBhvr additive="base">
                                        <p:cTn dur="1000"/>
                                        <p:tgtEl>
                                          <p:spTgt spid="34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